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7" r:id="rId2"/>
    <p:sldId id="296" r:id="rId3"/>
    <p:sldId id="304" r:id="rId4"/>
    <p:sldId id="277" r:id="rId5"/>
    <p:sldId id="303" r:id="rId6"/>
    <p:sldId id="291" r:id="rId7"/>
    <p:sldId id="305" r:id="rId8"/>
    <p:sldId id="306" r:id="rId9"/>
    <p:sldId id="307" r:id="rId10"/>
    <p:sldId id="308" r:id="rId11"/>
    <p:sldId id="309" r:id="rId12"/>
    <p:sldId id="310" r:id="rId13"/>
    <p:sldId id="285" r:id="rId14"/>
  </p:sldIdLst>
  <p:sldSz cx="12192000" cy="6858000"/>
  <p:notesSz cx="6858000" cy="9144000"/>
  <p:defaultTextStyle>
    <a:defPPr rtl="0">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3300"/>
    <a:srgbClr val="BE66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87612" autoAdjust="0"/>
  </p:normalViewPr>
  <p:slideViewPr>
    <p:cSldViewPr snapToGrid="0">
      <p:cViewPr varScale="1">
        <p:scale>
          <a:sx n="61" d="100"/>
          <a:sy n="61" d="100"/>
        </p:scale>
        <p:origin x="1020" y="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72" d="100"/>
          <a:sy n="72" d="100"/>
        </p:scale>
        <p:origin x="414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dirty="0"/>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769B0D5-7F55-455B-B769-84B61581E250}" type="datetime1">
              <a:rPr lang="pt-BR" smtClean="0"/>
              <a:t>23/03/2022</a:t>
            </a:fld>
            <a:endParaRPr lang="pt-BR" dirty="0"/>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dirty="0"/>
          </a:p>
        </p:txBody>
      </p:sp>
      <p:sp>
        <p:nvSpPr>
          <p:cNvPr id="5" name="Espaço reservado para o número do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4A4F617-7A30-41D4-AB86-5D833C98E18B}" type="slidenum">
              <a:rPr lang="pt-BR" smtClean="0"/>
              <a:t>‹nº›</a:t>
            </a:fld>
            <a:endParaRPr lang="pt-BR" dirty="0"/>
          </a:p>
        </p:txBody>
      </p:sp>
    </p:spTree>
    <p:extLst>
      <p:ext uri="{BB962C8B-B14F-4D97-AF65-F5344CB8AC3E}">
        <p14:creationId xmlns:p14="http://schemas.microsoft.com/office/powerpoint/2010/main" val="9946248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noProof="0"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AFE56F6-A70B-491B-A989-29E38C94819E}" type="datetime1">
              <a:rPr lang="pt-BR" noProof="0" smtClean="0"/>
              <a:t>23/03/2022</a:t>
            </a:fld>
            <a:endParaRPr lang="pt-BR" noProof="0" dirty="0"/>
          </a:p>
        </p:txBody>
      </p:sp>
      <p:sp>
        <p:nvSpPr>
          <p:cNvPr id="4" name="Espaço reservado para a imagem do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t-BR" noProof="0"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t-BR" noProof="0" dirty="0"/>
              <a:t>Clique para editar o texto Mestre</a:t>
            </a:r>
          </a:p>
          <a:p>
            <a:pPr lvl="1" rtl="0"/>
            <a:r>
              <a:rPr lang="pt-BR" noProof="0" dirty="0"/>
              <a:t>Segundo nível</a:t>
            </a:r>
          </a:p>
          <a:p>
            <a:pPr lvl="2" rtl="0"/>
            <a:r>
              <a:rPr lang="pt-BR" noProof="0" dirty="0"/>
              <a:t>Terceiro nível</a:t>
            </a:r>
          </a:p>
          <a:p>
            <a:pPr lvl="3" rtl="0"/>
            <a:r>
              <a:rPr lang="pt-BR" noProof="0" dirty="0"/>
              <a:t>Quarto nível</a:t>
            </a:r>
          </a:p>
          <a:p>
            <a:pPr lvl="4" rtl="0"/>
            <a:r>
              <a:rPr lang="pt-BR" noProof="0" dirty="0"/>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noProof="0" dirty="0"/>
          </a:p>
        </p:txBody>
      </p:sp>
      <p:sp>
        <p:nvSpPr>
          <p:cNvPr id="7" name="Espaço reservado para o número do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B9A179D-2D27-49E2-B022-8EDDA2EFE682}" type="slidenum">
              <a:rPr lang="pt-BR" noProof="0" smtClean="0"/>
              <a:t>‹nº›</a:t>
            </a:fld>
            <a:endParaRPr lang="pt-BR" noProof="0" dirty="0"/>
          </a:p>
        </p:txBody>
      </p:sp>
    </p:spTree>
    <p:extLst>
      <p:ext uri="{BB962C8B-B14F-4D97-AF65-F5344CB8AC3E}">
        <p14:creationId xmlns:p14="http://schemas.microsoft.com/office/powerpoint/2010/main" val="11746034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r>
              <a:rPr lang="pt-BR" sz="1200" i="1" dirty="0">
                <a:latin typeface="Arial" pitchFamily="34" charset="0"/>
                <a:cs typeface="Arial" pitchFamily="34" charset="0"/>
              </a:rPr>
              <a:t>Para alterar a imagem no slide, selecione e exclua a imagem. Em seguida, use o ícone Imagens no espaço reservado para inserir sua própria imagem.</a:t>
            </a:r>
          </a:p>
          <a:p>
            <a:pPr rtl="0"/>
            <a:endParaRPr lang="pt-BR" dirty="0"/>
          </a:p>
        </p:txBody>
      </p:sp>
      <p:sp>
        <p:nvSpPr>
          <p:cNvPr id="4" name="Espaço reservado para o número do slide 3"/>
          <p:cNvSpPr>
            <a:spLocks noGrp="1"/>
          </p:cNvSpPr>
          <p:nvPr>
            <p:ph type="sldNum" sz="quarter" idx="10"/>
          </p:nvPr>
        </p:nvSpPr>
        <p:spPr/>
        <p:txBody>
          <a:bodyPr rtlCol="0"/>
          <a:lstStyle/>
          <a:p>
            <a:pPr rtl="0"/>
            <a:fld id="{1B9A179D-2D27-49E2-B022-8EDDA2EFE682}" type="slidenum">
              <a:rPr lang="pt-BR" smtClean="0"/>
              <a:t>1</a:t>
            </a:fld>
            <a:endParaRPr lang="pt-BR" dirty="0"/>
          </a:p>
        </p:txBody>
      </p:sp>
    </p:spTree>
    <p:extLst>
      <p:ext uri="{BB962C8B-B14F-4D97-AF65-F5344CB8AC3E}">
        <p14:creationId xmlns:p14="http://schemas.microsoft.com/office/powerpoint/2010/main" val="1542422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Tem</a:t>
            </a:r>
            <a:r>
              <a:rPr lang="pt-BR" baseline="0" dirty="0" smtClean="0"/>
              <a:t> expandido suas lojas e </a:t>
            </a:r>
            <a:r>
              <a:rPr lang="pt-BR" baseline="0" dirty="0" err="1" smtClean="0"/>
              <a:t>originação</a:t>
            </a:r>
            <a:r>
              <a:rPr lang="pt-BR" baseline="0" dirty="0" smtClean="0"/>
              <a:t> para MT, </a:t>
            </a:r>
            <a:r>
              <a:rPr lang="pt-BR" baseline="0" dirty="0" err="1" smtClean="0"/>
              <a:t>Alem</a:t>
            </a:r>
            <a:r>
              <a:rPr lang="pt-BR" baseline="0" dirty="0" smtClean="0"/>
              <a:t> da região sul</a:t>
            </a:r>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3</a:t>
            </a:fld>
            <a:endParaRPr lang="pt-BR" noProof="0" dirty="0"/>
          </a:p>
        </p:txBody>
      </p:sp>
    </p:spTree>
    <p:extLst>
      <p:ext uri="{BB962C8B-B14F-4D97-AF65-F5344CB8AC3E}">
        <p14:creationId xmlns:p14="http://schemas.microsoft.com/office/powerpoint/2010/main" val="297194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Receita Operacional Líquida de R$ 1.635,1 milhões no 4T21 (+62,2%) com crescimento em todos os nossos negócios. No ano, o crescimento foi de 71,7% atingindo R$ 5.339,3 milhões </a:t>
            </a:r>
          </a:p>
          <a:p>
            <a:r>
              <a:rPr lang="pt-BR" dirty="0" smtClean="0"/>
              <a:t>• Lucro Bruto Ajustado de R$ 289,0 milhões no 4T21 (+35,2%) com margem bruta ajustada de 17,7% (-3,5 </a:t>
            </a:r>
            <a:r>
              <a:rPr lang="pt-BR" dirty="0" err="1" smtClean="0"/>
              <a:t>p.p</a:t>
            </a:r>
            <a:r>
              <a:rPr lang="pt-BR" dirty="0" smtClean="0"/>
              <a:t>.). No ano, o lucro bruto ajustado foi de R$ 814,9 milhões (+40,7%) e margem bruta ajustada de 15,3% (-3,4 </a:t>
            </a:r>
            <a:r>
              <a:rPr lang="pt-BR" dirty="0" err="1" smtClean="0"/>
              <a:t>p.p</a:t>
            </a:r>
            <a:r>
              <a:rPr lang="pt-BR" dirty="0" smtClean="0"/>
              <a:t>.) </a:t>
            </a:r>
          </a:p>
          <a:p>
            <a:r>
              <a:rPr lang="pt-BR" dirty="0" smtClean="0"/>
              <a:t>• EBITDA Ajustado de R$ 177,3 milhões no 4T21 (-4,1%), com margem EBITDA Ajustado de 10,8% (-7,5 </a:t>
            </a:r>
            <a:r>
              <a:rPr lang="pt-BR" dirty="0" err="1" smtClean="0"/>
              <a:t>p.p</a:t>
            </a:r>
            <a:r>
              <a:rPr lang="pt-BR" dirty="0" smtClean="0"/>
              <a:t>.). No ano, o EBITDA Ajustado foi de R$ 494,9 milhões (+23,2%), com margem EBITDA Ajustado de 9,3% (-3,6 </a:t>
            </a:r>
            <a:r>
              <a:rPr lang="pt-BR" dirty="0" err="1" smtClean="0"/>
              <a:t>p.p</a:t>
            </a:r>
            <a:r>
              <a:rPr lang="pt-BR" dirty="0" smtClean="0"/>
              <a:t>.) </a:t>
            </a:r>
          </a:p>
          <a:p>
            <a:r>
              <a:rPr lang="pt-BR" dirty="0" smtClean="0"/>
              <a:t>• Lucro Líquido Ajustado de R$ 228,9 milhões no 4T21 (+72,3%) com margem líquida ajustada de 14,0% (+0,8 </a:t>
            </a:r>
            <a:r>
              <a:rPr lang="pt-BR" dirty="0" err="1" smtClean="0"/>
              <a:t>p.p</a:t>
            </a:r>
            <a:r>
              <a:rPr lang="pt-BR" dirty="0" smtClean="0"/>
              <a:t>.). No ano, o lucro líquido ajustado foi de R$ 505,5 milhões (+78,7%), com margem líquida ajustada de 9,5% (+0,4 </a:t>
            </a:r>
            <a:r>
              <a:rPr lang="pt-BR" dirty="0" err="1" smtClean="0"/>
              <a:t>p.p</a:t>
            </a:r>
            <a:r>
              <a:rPr lang="pt-BR" dirty="0" smtClean="0"/>
              <a:t>.) </a:t>
            </a:r>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4</a:t>
            </a:fld>
            <a:endParaRPr lang="pt-BR" noProof="0" dirty="0"/>
          </a:p>
        </p:txBody>
      </p:sp>
    </p:spTree>
    <p:extLst>
      <p:ext uri="{BB962C8B-B14F-4D97-AF65-F5344CB8AC3E}">
        <p14:creationId xmlns:p14="http://schemas.microsoft.com/office/powerpoint/2010/main" val="2126243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Menor</a:t>
            </a:r>
            <a:r>
              <a:rPr lang="pt-BR" baseline="0" dirty="0" smtClean="0"/>
              <a:t> Ebitda por conta das despesas com aumento das lojas: </a:t>
            </a:r>
            <a:r>
              <a:rPr lang="pt-BR" dirty="0" smtClean="0"/>
              <a:t>As Despesas com Vendas, Gerais e Administrativas totalizaram R$ 119,4 milhões no 4T21, aumento de 296,5% comparado a 2020. Se analisarmos como percentual da receita operacional líquida elas representaram 7,3%, 4,3 </a:t>
            </a:r>
            <a:r>
              <a:rPr lang="pt-BR" dirty="0" err="1" smtClean="0"/>
              <a:t>p.p</a:t>
            </a:r>
            <a:r>
              <a:rPr lang="pt-BR" dirty="0" smtClean="0"/>
              <a:t>. maior em relação ao 4T20. O aumento das despesas está relacionado a: (i) expansão de novas lojas com maior despesas com pessoal; (</a:t>
            </a:r>
            <a:r>
              <a:rPr lang="pt-BR" dirty="0" err="1" smtClean="0"/>
              <a:t>ii</a:t>
            </a:r>
            <a:r>
              <a:rPr lang="pt-BR" dirty="0" smtClean="0"/>
              <a:t>) despesas com frete devido a maior venda de insumos e </a:t>
            </a:r>
            <a:r>
              <a:rPr lang="pt-BR" dirty="0" err="1" smtClean="0"/>
              <a:t>originação</a:t>
            </a:r>
            <a:r>
              <a:rPr lang="pt-BR" dirty="0" smtClean="0"/>
              <a:t> de grãos das lojas distribuídas pelo estado do RS somado ao aumento da tarifa do frete em c.30%</a:t>
            </a:r>
            <a:r>
              <a:rPr lang="pt-BR" baseline="0" dirty="0" smtClean="0"/>
              <a:t> e por conta da maior </a:t>
            </a:r>
            <a:r>
              <a:rPr lang="pt-BR" baseline="0" dirty="0" err="1" smtClean="0"/>
              <a:t>originiação</a:t>
            </a:r>
            <a:r>
              <a:rPr lang="pt-BR" baseline="0" dirty="0" smtClean="0"/>
              <a:t> de grãos que tem margens menores.</a:t>
            </a:r>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5</a:t>
            </a:fld>
            <a:endParaRPr lang="pt-BR" noProof="0" dirty="0"/>
          </a:p>
        </p:txBody>
      </p:sp>
    </p:spTree>
    <p:extLst>
      <p:ext uri="{BB962C8B-B14F-4D97-AF65-F5344CB8AC3E}">
        <p14:creationId xmlns:p14="http://schemas.microsoft.com/office/powerpoint/2010/main" val="2060425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Devemos olhar para os números do ano pois do 4t</a:t>
            </a:r>
            <a:r>
              <a:rPr lang="pt-BR" baseline="0" dirty="0" smtClean="0"/>
              <a:t> pode gerar diferenças por conta da sazonalidade dos produtos, por exemplo 40% das compras se da no 4 T</a:t>
            </a:r>
          </a:p>
          <a:p>
            <a:r>
              <a:rPr lang="pt-BR" baseline="0" dirty="0" smtClean="0"/>
              <a:t>.</a:t>
            </a:r>
          </a:p>
          <a:p>
            <a:endParaRPr lang="pt-BR" baseline="0" dirty="0" smtClean="0"/>
          </a:p>
          <a:p>
            <a:r>
              <a:rPr lang="pt-BR" baseline="0" dirty="0" smtClean="0"/>
              <a:t>Receita liquida: </a:t>
            </a:r>
            <a:r>
              <a:rPr lang="pt-BR" dirty="0" smtClean="0"/>
              <a:t>Este resultado é reflexo do crescimento do Segmento de Insumos, com aumento de área de cobertura e melhora no mix de produtos vendidos, e do Segmento de Grãos que, em função da safra 20/21 recorde, teve maior comercialização de grãos, principalmente da soja. </a:t>
            </a:r>
            <a:endParaRPr lang="pt-BR" baseline="0" dirty="0" smtClean="0"/>
          </a:p>
          <a:p>
            <a:endParaRPr lang="pt-BR" baseline="0" dirty="0" smtClean="0"/>
          </a:p>
          <a:p>
            <a:r>
              <a:rPr lang="pt-BR" dirty="0" smtClean="0"/>
              <a:t>Lucro Bruto: A redução de margem bruta ajustada deve-se prioritariamente pela maior participação do Segmento de Grãos (efeito mix) na receita total da Companhia, cujas margens são naturalmente mais baixas. Adicionalmente, o Segmento de Insumos apresentou ganho de mais 3,7 </a:t>
            </a:r>
            <a:r>
              <a:rPr lang="pt-BR" dirty="0" err="1" smtClean="0"/>
              <a:t>p.p</a:t>
            </a:r>
            <a:r>
              <a:rPr lang="pt-BR" dirty="0" smtClean="0"/>
              <a:t>. na margem bruta, recuperando níveis históricos de rentabilidade neste segmento. O Segmento da Indústria, por outro lado, teve um desempenho impactado pela pressão das margens no biodiesel em função da redução do percentual de mistura do biodiesel para B10.</a:t>
            </a:r>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6</a:t>
            </a:fld>
            <a:endParaRPr lang="pt-BR" noProof="0" dirty="0"/>
          </a:p>
        </p:txBody>
      </p:sp>
    </p:spTree>
    <p:extLst>
      <p:ext uri="{BB962C8B-B14F-4D97-AF65-F5344CB8AC3E}">
        <p14:creationId xmlns:p14="http://schemas.microsoft.com/office/powerpoint/2010/main" val="1167944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Grupo A: composto por estoques (ativo), fornecedores a fixar (passivo), resultando em um AVJ negativo de R$ 4,8 milhões. Este grupo costuma manter valores equilibrados. ▪</a:t>
            </a:r>
          </a:p>
          <a:p>
            <a:r>
              <a:rPr lang="pt-BR" dirty="0" smtClean="0"/>
              <a:t> Grupo B: composto por CPR (ativo), contratos de compra (ativo) e contratos de venda (passivo), resultando em um AVJ negativo de R$ 106,7 milhões. Nota-se que quase a totalidade do AVJ está dentro desse grupo. </a:t>
            </a:r>
          </a:p>
          <a:p>
            <a:endParaRPr lang="pt-BR" dirty="0" smtClean="0"/>
          </a:p>
          <a:p>
            <a:r>
              <a:rPr lang="pt-BR" dirty="0" smtClean="0"/>
              <a:t>A diferença descrita no Grupo B deve-se principalmente pelo menor volume de CPR (</a:t>
            </a:r>
            <a:r>
              <a:rPr lang="pt-BR" dirty="0" err="1" smtClean="0"/>
              <a:t>barter</a:t>
            </a:r>
            <a:r>
              <a:rPr lang="pt-BR" dirty="0" smtClean="0"/>
              <a:t>) e contrato de compra realizado pelo produtor rural no final de 2021 (quando comparado aos volumes realizados em 2020), por acreditar que os preços das commodities continuariam subindo. Além disso, estas contas (Grupo B) poderiam ser contabilizadas através do hedge accounting e seus impactos, caso a Companhia decidisse por esta metodologia, não transitariam pelo resultado, pois refletem os impactos de uma posição momentânea de instrumentos de hedge da atividade da 3tentos. Cabe destacar que o efeito do AVJ não impacta o caixa da Companhia no período atual, nem tão pouco nos períodos subsequentes.</a:t>
            </a:r>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7</a:t>
            </a:fld>
            <a:endParaRPr lang="pt-BR" noProof="0" dirty="0"/>
          </a:p>
        </p:txBody>
      </p:sp>
    </p:spTree>
    <p:extLst>
      <p:ext uri="{BB962C8B-B14F-4D97-AF65-F5344CB8AC3E}">
        <p14:creationId xmlns:p14="http://schemas.microsoft.com/office/powerpoint/2010/main" val="2562685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8</a:t>
            </a:fld>
            <a:endParaRPr lang="pt-BR" noProof="0" dirty="0"/>
          </a:p>
        </p:txBody>
      </p:sp>
    </p:spTree>
    <p:extLst>
      <p:ext uri="{BB962C8B-B14F-4D97-AF65-F5344CB8AC3E}">
        <p14:creationId xmlns:p14="http://schemas.microsoft.com/office/powerpoint/2010/main" val="3197395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9</a:t>
            </a:fld>
            <a:endParaRPr lang="pt-BR" noProof="0" dirty="0"/>
          </a:p>
        </p:txBody>
      </p:sp>
    </p:spTree>
    <p:extLst>
      <p:ext uri="{BB962C8B-B14F-4D97-AF65-F5344CB8AC3E}">
        <p14:creationId xmlns:p14="http://schemas.microsoft.com/office/powerpoint/2010/main" val="1052634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10</a:t>
            </a:fld>
            <a:endParaRPr lang="pt-BR" noProof="0" dirty="0"/>
          </a:p>
        </p:txBody>
      </p:sp>
    </p:spTree>
    <p:extLst>
      <p:ext uri="{BB962C8B-B14F-4D97-AF65-F5344CB8AC3E}">
        <p14:creationId xmlns:p14="http://schemas.microsoft.com/office/powerpoint/2010/main" val="2425340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Companhia está exposta ao risco cambial decorrente de exposições de moedas estrangeiras, basicamente com relação ao dólar norte-americano. A administração estabeleceu uma política que define que a Companhia administre seu risco cambial em relação à sua moeda funcional. O risco cambial ocorre quando operações comerciais futuras, ativos ou passivos registrados são mantidos em moeda diferente da moeda funcional da entidade. </a:t>
            </a:r>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11</a:t>
            </a:fld>
            <a:endParaRPr lang="pt-BR" noProof="0" dirty="0"/>
          </a:p>
        </p:txBody>
      </p:sp>
    </p:spTree>
    <p:extLst>
      <p:ext uri="{BB962C8B-B14F-4D97-AF65-F5344CB8AC3E}">
        <p14:creationId xmlns:p14="http://schemas.microsoft.com/office/powerpoint/2010/main" val="885862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Instrumentos financeiros derivativos (Contratos futuros (CBOT) de commodities e swaps sobre empréstimos) - A Companhia está exposta a riscos de mercado relacionados, principalmente, à flutuação das variações cambiais e a preços de commodities. A Companhia mantém operações com instrumentos financeiros de proteção para mitigar sua exposição a esses riscos. </a:t>
            </a:r>
          </a:p>
          <a:p>
            <a:r>
              <a:rPr lang="pt-BR" dirty="0" smtClean="0"/>
              <a:t>Contratos a termo – commodities - Os valores classificados como contratos a termo commodities referem-se ao valor justo de operações de compra e venda futura de commodities através de contratos a termo junto a produtores rurais e clientes.</a:t>
            </a:r>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12</a:t>
            </a:fld>
            <a:endParaRPr lang="pt-BR" noProof="0" dirty="0"/>
          </a:p>
        </p:txBody>
      </p:sp>
    </p:spTree>
    <p:extLst>
      <p:ext uri="{BB962C8B-B14F-4D97-AF65-F5344CB8AC3E}">
        <p14:creationId xmlns:p14="http://schemas.microsoft.com/office/powerpoint/2010/main" val="2423610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1B9A179D-2D27-49E2-B022-8EDDA2EFE682}" type="slidenum">
              <a:rPr lang="pt-BR" noProof="0" smtClean="0"/>
              <a:t>13</a:t>
            </a:fld>
            <a:endParaRPr lang="pt-BR" noProof="0" dirty="0"/>
          </a:p>
        </p:txBody>
      </p:sp>
    </p:spTree>
    <p:extLst>
      <p:ext uri="{BB962C8B-B14F-4D97-AF65-F5344CB8AC3E}">
        <p14:creationId xmlns:p14="http://schemas.microsoft.com/office/powerpoint/2010/main" val="1480031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2" name="Forma Livre 11"/>
          <p:cNvSpPr>
            <a:spLocks noChangeArrowheads="1"/>
          </p:cNvSpPr>
          <p:nvPr/>
        </p:nvSpPr>
        <p:spPr bwMode="white">
          <a:xfrm>
            <a:off x="8429022" y="0"/>
            <a:ext cx="3762978" cy="6858000"/>
          </a:xfrm>
          <a:custGeom>
            <a:avLst/>
            <a:gdLst>
              <a:gd name="connsiteX0" fmla="*/ 0 w 3762978"/>
              <a:gd name="connsiteY0" fmla="*/ 0 h 6858000"/>
              <a:gd name="connsiteX1" fmla="*/ 3762978 w 3762978"/>
              <a:gd name="connsiteY1" fmla="*/ 0 h 6858000"/>
              <a:gd name="connsiteX2" fmla="*/ 3762978 w 3762978"/>
              <a:gd name="connsiteY2" fmla="*/ 6858000 h 6858000"/>
              <a:gd name="connsiteX3" fmla="*/ 338667 w 3762978"/>
              <a:gd name="connsiteY3" fmla="*/ 6858000 h 6858000"/>
              <a:gd name="connsiteX4" fmla="*/ 1189567 w 3762978"/>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2978" h="6858000">
                <a:moveTo>
                  <a:pt x="0" y="0"/>
                </a:moveTo>
                <a:lnTo>
                  <a:pt x="3762978" y="0"/>
                </a:lnTo>
                <a:lnTo>
                  <a:pt x="3762978" y="6858000"/>
                </a:lnTo>
                <a:lnTo>
                  <a:pt x="338667" y="6858000"/>
                </a:lnTo>
                <a:lnTo>
                  <a:pt x="1189567" y="4337050"/>
                </a:lnTo>
                <a:close/>
              </a:path>
            </a:pathLst>
          </a:custGeom>
          <a:solidFill>
            <a:schemeClr val="tx1"/>
          </a:solidFill>
          <a:ln>
            <a:noFill/>
          </a:ln>
        </p:spPr>
        <p:txBody>
          <a:bodyPr vert="horz" wrap="square" lIns="91440" tIns="45720" rIns="91440" bIns="45720" numCol="1" rtlCol="0" anchor="t" anchorCtr="0" compatLnSpc="1">
            <a:prstTxWarp prst="textNoShape">
              <a:avLst/>
            </a:prstTxWarp>
            <a:noAutofit/>
          </a:bodyPr>
          <a:lstStyle/>
          <a:p>
            <a:pPr rtl="0"/>
            <a:endParaRPr lang="pt-BR" sz="1800" noProof="0" dirty="0"/>
          </a:p>
        </p:txBody>
      </p:sp>
      <p:sp>
        <p:nvSpPr>
          <p:cNvPr id="7" name="Forma Livre 6"/>
          <p:cNvSpPr>
            <a:spLocks/>
          </p:cNvSpPr>
          <p:nvPr/>
        </p:nvSpPr>
        <p:spPr bwMode="auto">
          <a:xfrm>
            <a:off x="8145385"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p:spPr>
        <p:txBody>
          <a:bodyPr vert="horz" wrap="square" lIns="91440" tIns="45720" rIns="91440" bIns="45720" numCol="1" rtlCol="0" anchor="t" anchorCtr="0" compatLnSpc="1">
            <a:prstTxWarp prst="textNoShape">
              <a:avLst/>
            </a:prstTxWarp>
          </a:bodyPr>
          <a:lstStyle/>
          <a:p>
            <a:pPr lvl="0" rtl="0"/>
            <a:endParaRPr lang="pt-BR" sz="1800" noProof="0" dirty="0"/>
          </a:p>
        </p:txBody>
      </p:sp>
      <p:sp>
        <p:nvSpPr>
          <p:cNvPr id="8" name="Forma Livre 7"/>
          <p:cNvSpPr>
            <a:spLocks/>
          </p:cNvSpPr>
          <p:nvPr/>
        </p:nvSpPr>
        <p:spPr bwMode="auto">
          <a:xfrm>
            <a:off x="7950653"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rtlCol="0" anchor="t" anchorCtr="0" compatLnSpc="1">
            <a:prstTxWarp prst="textNoShape">
              <a:avLst/>
            </a:prstTxWarp>
          </a:bodyPr>
          <a:lstStyle/>
          <a:p>
            <a:pPr lvl="0" rtl="0"/>
            <a:endParaRPr lang="pt-BR" sz="1800" noProof="0" dirty="0"/>
          </a:p>
        </p:txBody>
      </p:sp>
      <p:sp>
        <p:nvSpPr>
          <p:cNvPr id="2" name="Título 1"/>
          <p:cNvSpPr>
            <a:spLocks noGrp="1"/>
          </p:cNvSpPr>
          <p:nvPr>
            <p:ph type="ctrTitle"/>
          </p:nvPr>
        </p:nvSpPr>
        <p:spPr>
          <a:xfrm>
            <a:off x="1295400" y="1873584"/>
            <a:ext cx="6400800" cy="2560320"/>
          </a:xfrm>
        </p:spPr>
        <p:txBody>
          <a:bodyPr rtlCol="0" anchor="b">
            <a:normAutofit/>
          </a:bodyPr>
          <a:lstStyle>
            <a:lvl1pPr algn="l">
              <a:defRPr sz="4000">
                <a:solidFill>
                  <a:schemeClr val="tx1"/>
                </a:solidFill>
              </a:defRPr>
            </a:lvl1pPr>
          </a:lstStyle>
          <a:p>
            <a:pPr rtl="0"/>
            <a:r>
              <a:rPr lang="pt-BR" noProof="0"/>
              <a:t>Clique para editar o título mestre</a:t>
            </a:r>
            <a:endParaRPr lang="pt-BR" noProof="0" dirty="0"/>
          </a:p>
        </p:txBody>
      </p:sp>
      <p:sp>
        <p:nvSpPr>
          <p:cNvPr id="3" name="Subtítulo 2"/>
          <p:cNvSpPr>
            <a:spLocks noGrp="1"/>
          </p:cNvSpPr>
          <p:nvPr>
            <p:ph type="subTitle" idx="1"/>
          </p:nvPr>
        </p:nvSpPr>
        <p:spPr>
          <a:xfrm>
            <a:off x="1295400" y="4572000"/>
            <a:ext cx="6400800" cy="1600200"/>
          </a:xfrm>
        </p:spPr>
        <p:txBody>
          <a:bodyPr rtlCol="0"/>
          <a:lstStyle>
            <a:lvl1pPr marL="0" indent="0" algn="l">
              <a:spcBef>
                <a:spcPts val="120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t-BR" noProof="0"/>
              <a:t>Clique para editar o estilo do subtítulo mestre</a:t>
            </a:r>
            <a:endParaRPr lang="pt-BR" noProof="0" dirty="0"/>
          </a:p>
        </p:txBody>
      </p:sp>
      <p:pic>
        <p:nvPicPr>
          <p:cNvPr id="9" name="Imagem 8">
            <a:extLst>
              <a:ext uri="{FF2B5EF4-FFF2-40B4-BE49-F238E27FC236}">
                <a16:creationId xmlns="" xmlns:a16="http://schemas.microsoft.com/office/drawing/2014/main" id="{F56808FD-172B-458D-9673-9B802D458A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51258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noProof="0"/>
              <a:t>Clique para editar o título mestre</a:t>
            </a:r>
            <a:endParaRPr lang="pt-BR" noProof="0" dirty="0"/>
          </a:p>
        </p:txBody>
      </p:sp>
      <p:sp>
        <p:nvSpPr>
          <p:cNvPr id="3" name="Espaço reservado para conteúdo 2"/>
          <p:cNvSpPr>
            <a:spLocks noGrp="1"/>
          </p:cNvSpPr>
          <p:nvPr>
            <p:ph idx="1"/>
          </p:nvPr>
        </p:nvSpPr>
        <p:spPr/>
        <p:txBody>
          <a:bodyPr rtlCol="0"/>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5" name="Espaço reservado para rodapé 4"/>
          <p:cNvSpPr>
            <a:spLocks noGrp="1"/>
          </p:cNvSpPr>
          <p:nvPr>
            <p:ph type="ftr" sz="quarter" idx="11"/>
          </p:nvPr>
        </p:nvSpPr>
        <p:spPr/>
        <p:txBody>
          <a:bodyPr rtlCol="0"/>
          <a:lstStyle/>
          <a:p>
            <a:pPr rtl="0"/>
            <a:r>
              <a:rPr lang="pt-BR" noProof="0" dirty="0"/>
              <a:t>Adicionar um rodapé</a:t>
            </a:r>
          </a:p>
        </p:txBody>
      </p:sp>
      <p:sp>
        <p:nvSpPr>
          <p:cNvPr id="4" name="Espaço reservado para data 3"/>
          <p:cNvSpPr>
            <a:spLocks noGrp="1"/>
          </p:cNvSpPr>
          <p:nvPr>
            <p:ph type="dt" sz="half" idx="10"/>
          </p:nvPr>
        </p:nvSpPr>
        <p:spPr/>
        <p:txBody>
          <a:bodyPr rtlCol="0"/>
          <a:lstStyle/>
          <a:p>
            <a:pPr rtl="0"/>
            <a:fld id="{B76F022E-73DC-465B-A81F-663C39E9C6BC}" type="datetime1">
              <a:rPr lang="pt-BR" noProof="0" smtClean="0"/>
              <a:t>23/03/2022</a:t>
            </a:fld>
            <a:endParaRPr lang="pt-BR" noProof="0" dirty="0"/>
          </a:p>
        </p:txBody>
      </p:sp>
      <p:sp>
        <p:nvSpPr>
          <p:cNvPr id="6" name="Espaço reservado para o número do slide 5"/>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spTree>
    <p:extLst>
      <p:ext uri="{BB962C8B-B14F-4D97-AF65-F5344CB8AC3E}">
        <p14:creationId xmlns:p14="http://schemas.microsoft.com/office/powerpoint/2010/main" val="259618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lide de título com imagens">
    <p:spTree>
      <p:nvGrpSpPr>
        <p:cNvPr id="1" name=""/>
        <p:cNvGrpSpPr/>
        <p:nvPr/>
      </p:nvGrpSpPr>
      <p:grpSpPr>
        <a:xfrm>
          <a:off x="0" y="0"/>
          <a:ext cx="0" cy="0"/>
          <a:chOff x="0" y="0"/>
          <a:chExt cx="0" cy="0"/>
        </a:xfrm>
      </p:grpSpPr>
      <p:sp>
        <p:nvSpPr>
          <p:cNvPr id="10" name="Retângulo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pt-BR" sz="1800" noProof="0" dirty="0"/>
          </a:p>
        </p:txBody>
      </p:sp>
      <p:sp>
        <p:nvSpPr>
          <p:cNvPr id="11" name="Forma Livre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rtlCol="0" anchor="t" anchorCtr="0" compatLnSpc="1">
            <a:prstTxWarp prst="textNoShape">
              <a:avLst/>
            </a:prstTxWarp>
          </a:bodyPr>
          <a:lstStyle/>
          <a:p>
            <a:pPr lvl="0" rtl="0"/>
            <a:endParaRPr lang="pt-BR" sz="1800" noProof="0" dirty="0"/>
          </a:p>
        </p:txBody>
      </p:sp>
      <p:sp>
        <p:nvSpPr>
          <p:cNvPr id="12" name="Forma Livre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rtlCol="0" anchor="t" anchorCtr="0" compatLnSpc="1">
            <a:prstTxWarp prst="textNoShape">
              <a:avLst/>
            </a:prstTxWarp>
          </a:bodyPr>
          <a:lstStyle/>
          <a:p>
            <a:pPr lvl="0" rtl="0"/>
            <a:endParaRPr lang="pt-BR" sz="1800" noProof="0" dirty="0"/>
          </a:p>
        </p:txBody>
      </p:sp>
      <p:sp>
        <p:nvSpPr>
          <p:cNvPr id="2" name="Título 1"/>
          <p:cNvSpPr>
            <a:spLocks noGrp="1"/>
          </p:cNvSpPr>
          <p:nvPr>
            <p:ph type="ctrTitle"/>
          </p:nvPr>
        </p:nvSpPr>
        <p:spPr>
          <a:xfrm>
            <a:off x="1295401" y="1873584"/>
            <a:ext cx="5120640" cy="2560320"/>
          </a:xfrm>
        </p:spPr>
        <p:txBody>
          <a:bodyPr rtlCol="0" anchor="b">
            <a:normAutofit/>
          </a:bodyPr>
          <a:lstStyle>
            <a:lvl1pPr algn="l">
              <a:defRPr sz="4000">
                <a:solidFill>
                  <a:schemeClr val="tx1"/>
                </a:solidFill>
              </a:defRPr>
            </a:lvl1pPr>
          </a:lstStyle>
          <a:p>
            <a:pPr rtl="0"/>
            <a:r>
              <a:rPr lang="pt-BR" noProof="0"/>
              <a:t>Clique para editar o título mestre</a:t>
            </a:r>
            <a:endParaRPr lang="pt-BR" noProof="0" dirty="0"/>
          </a:p>
        </p:txBody>
      </p:sp>
      <p:sp>
        <p:nvSpPr>
          <p:cNvPr id="15" name="Espaço reservado para imagem 14" descr="Um espaço reservado vazio para adicionar uma imagem. Clique no espaço reservado e selecione a imagem que você deseja adicionar"/>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rtlCol="0">
            <a:noAutofit/>
          </a:bodyPr>
          <a:lstStyle>
            <a:lvl1pPr marL="0" indent="0" algn="ctr">
              <a:buNone/>
              <a:defRPr sz="2800">
                <a:solidFill>
                  <a:schemeClr val="bg1"/>
                </a:solidFill>
              </a:defRPr>
            </a:lvl1pPr>
          </a:lstStyle>
          <a:p>
            <a:pPr rtl="0"/>
            <a:r>
              <a:rPr lang="pt-BR" noProof="0"/>
              <a:t>Clique no ícone para adicionar uma imagem</a:t>
            </a:r>
            <a:endParaRPr lang="pt-BR" noProof="0" dirty="0"/>
          </a:p>
        </p:txBody>
      </p:sp>
      <p:sp>
        <p:nvSpPr>
          <p:cNvPr id="3" name="Subtítulo 2"/>
          <p:cNvSpPr>
            <a:spLocks noGrp="1"/>
          </p:cNvSpPr>
          <p:nvPr>
            <p:ph type="subTitle" idx="1"/>
          </p:nvPr>
        </p:nvSpPr>
        <p:spPr>
          <a:xfrm>
            <a:off x="1295401" y="4572000"/>
            <a:ext cx="5120640" cy="1600200"/>
          </a:xfrm>
        </p:spPr>
        <p:txBody>
          <a:bodyPr rtlCol="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t-BR" noProof="0"/>
              <a:t>Clique para editar o estilo do subtítulo mestre</a:t>
            </a:r>
            <a:endParaRPr lang="pt-BR" noProof="0" dirty="0"/>
          </a:p>
        </p:txBody>
      </p:sp>
      <p:pic>
        <p:nvPicPr>
          <p:cNvPr id="8" name="Imagem 7">
            <a:extLst>
              <a:ext uri="{FF2B5EF4-FFF2-40B4-BE49-F238E27FC236}">
                <a16:creationId xmlns="" xmlns:a16="http://schemas.microsoft.com/office/drawing/2014/main" id="{62483958-4520-4C36-AE6C-AB6F122857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240281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7" name="Retângulo 5"/>
          <p:cNvSpPr>
            <a:spLocks noChangeArrowheads="1"/>
          </p:cNvSpPr>
          <p:nvPr/>
        </p:nvSpPr>
        <p:spPr bwMode="white">
          <a:xfrm>
            <a:off x="9622368" y="0"/>
            <a:ext cx="2569632" cy="6858000"/>
          </a:xfrm>
          <a:custGeom>
            <a:avLst/>
            <a:gdLst/>
            <a:ahLst/>
            <a:cxnLst/>
            <a:rect l="l" t="t" r="r" b="b"/>
            <a:pathLst>
              <a:path w="1927224" h="6858000">
                <a:moveTo>
                  <a:pt x="0" y="0"/>
                </a:moveTo>
                <a:lnTo>
                  <a:pt x="1927224" y="0"/>
                </a:lnTo>
                <a:lnTo>
                  <a:pt x="1927224" y="6858000"/>
                </a:lnTo>
                <a:lnTo>
                  <a:pt x="254000" y="6858000"/>
                </a:lnTo>
                <a:lnTo>
                  <a:pt x="892175" y="4337050"/>
                </a:ln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pt-BR" sz="1800" noProof="0" dirty="0"/>
          </a:p>
        </p:txBody>
      </p:sp>
      <p:sp>
        <p:nvSpPr>
          <p:cNvPr id="8" name="Forma Livre 6"/>
          <p:cNvSpPr>
            <a:spLocks/>
          </p:cNvSpPr>
          <p:nvPr/>
        </p:nvSpPr>
        <p:spPr bwMode="auto">
          <a:xfrm>
            <a:off x="9237132"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outerShdw blurRad="101600" dist="50800" algn="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lvl="0" rtl="0"/>
            <a:endParaRPr lang="pt-BR" sz="1800" noProof="0" dirty="0"/>
          </a:p>
        </p:txBody>
      </p:sp>
      <p:sp>
        <p:nvSpPr>
          <p:cNvPr id="9" name="Forma Livre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outerShdw blurRad="101600" dist="50800" algn="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lvl="0" rtl="0"/>
            <a:endParaRPr lang="pt-BR" sz="1800" noProof="0" dirty="0"/>
          </a:p>
        </p:txBody>
      </p:sp>
      <p:sp>
        <p:nvSpPr>
          <p:cNvPr id="10" name="Forma Livre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innerShdw blurRad="63500" dist="50800" dir="10800000">
              <a:prstClr val="black">
                <a:alpha val="50000"/>
              </a:prstClr>
            </a:innerShdw>
          </a:effectLst>
        </p:spPr>
        <p:txBody>
          <a:bodyPr vert="horz" wrap="square" lIns="91440" tIns="45720" rIns="91440" bIns="45720" numCol="1" rtlCol="0" anchor="t" anchorCtr="0" compatLnSpc="1">
            <a:prstTxWarp prst="textNoShape">
              <a:avLst/>
            </a:prstTxWarp>
          </a:bodyPr>
          <a:lstStyle/>
          <a:p>
            <a:pPr lvl="0" rtl="0"/>
            <a:endParaRPr lang="pt-BR" sz="1800" noProof="0" dirty="0"/>
          </a:p>
        </p:txBody>
      </p:sp>
      <p:sp>
        <p:nvSpPr>
          <p:cNvPr id="2" name="Título 1"/>
          <p:cNvSpPr>
            <a:spLocks noGrp="1"/>
          </p:cNvSpPr>
          <p:nvPr>
            <p:ph type="title"/>
          </p:nvPr>
        </p:nvSpPr>
        <p:spPr>
          <a:xfrm>
            <a:off x="1295398" y="2914650"/>
            <a:ext cx="8046720" cy="1557338"/>
          </a:xfrm>
        </p:spPr>
        <p:txBody>
          <a:bodyPr rtlCol="0" anchor="b">
            <a:normAutofit/>
          </a:bodyPr>
          <a:lstStyle>
            <a:lvl1pPr>
              <a:defRPr sz="3200">
                <a:solidFill>
                  <a:schemeClr val="tx1"/>
                </a:solidFill>
              </a:defRPr>
            </a:lvl1pPr>
          </a:lstStyle>
          <a:p>
            <a:pPr rtl="0"/>
            <a:r>
              <a:rPr lang="pt-BR" noProof="0"/>
              <a:t>Clique para editar o título mestre</a:t>
            </a:r>
            <a:endParaRPr lang="pt-BR" noProof="0" dirty="0"/>
          </a:p>
        </p:txBody>
      </p:sp>
      <p:sp>
        <p:nvSpPr>
          <p:cNvPr id="3" name="Espaço reservado para texto 2"/>
          <p:cNvSpPr>
            <a:spLocks noGrp="1"/>
          </p:cNvSpPr>
          <p:nvPr>
            <p:ph type="body" idx="1"/>
          </p:nvPr>
        </p:nvSpPr>
        <p:spPr>
          <a:xfrm>
            <a:off x="1295398" y="4589463"/>
            <a:ext cx="8046718" cy="1011237"/>
          </a:xfrm>
        </p:spPr>
        <p:txBody>
          <a:bodyPr rtlCol="0"/>
          <a:lstStyle>
            <a:lvl1pPr marL="0" indent="0">
              <a:spcBef>
                <a:spcPts val="120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pt-BR" noProof="0"/>
              <a:t>Clique para editar o texto mestre</a:t>
            </a:r>
          </a:p>
        </p:txBody>
      </p:sp>
      <p:pic>
        <p:nvPicPr>
          <p:cNvPr id="11" name="Imagem 10">
            <a:extLst>
              <a:ext uri="{FF2B5EF4-FFF2-40B4-BE49-F238E27FC236}">
                <a16:creationId xmlns="" xmlns:a16="http://schemas.microsoft.com/office/drawing/2014/main" id="{42611669-AB1F-4407-9425-8DAD47C169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151964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is conteúd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noProof="0"/>
              <a:t>Clique para editar o título mestre</a:t>
            </a:r>
            <a:endParaRPr lang="pt-BR" noProof="0" dirty="0"/>
          </a:p>
        </p:txBody>
      </p:sp>
      <p:sp>
        <p:nvSpPr>
          <p:cNvPr id="3" name="Espaço reservado para conteúdo 2"/>
          <p:cNvSpPr>
            <a:spLocks noGrp="1"/>
          </p:cNvSpPr>
          <p:nvPr>
            <p:ph sz="half" idx="1"/>
          </p:nvPr>
        </p:nvSpPr>
        <p:spPr>
          <a:xfrm>
            <a:off x="1295400" y="1828800"/>
            <a:ext cx="4572000" cy="4343400"/>
          </a:xfrm>
        </p:spPr>
        <p:txBody>
          <a:bodyPr rtlCol="0"/>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4" name="Espaço reservado para conteúdo 3"/>
          <p:cNvSpPr>
            <a:spLocks noGrp="1"/>
          </p:cNvSpPr>
          <p:nvPr>
            <p:ph sz="half" idx="2"/>
          </p:nvPr>
        </p:nvSpPr>
        <p:spPr>
          <a:xfrm>
            <a:off x="6324600" y="1828799"/>
            <a:ext cx="4572000" cy="4343401"/>
          </a:xfrm>
        </p:spPr>
        <p:txBody>
          <a:bodyPr rtlCol="0"/>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6" name="Espaço reservado para rodapé 5"/>
          <p:cNvSpPr>
            <a:spLocks noGrp="1"/>
          </p:cNvSpPr>
          <p:nvPr>
            <p:ph type="ftr" sz="quarter" idx="11"/>
          </p:nvPr>
        </p:nvSpPr>
        <p:spPr/>
        <p:txBody>
          <a:bodyPr rtlCol="0"/>
          <a:lstStyle/>
          <a:p>
            <a:pPr rtl="0"/>
            <a:r>
              <a:rPr lang="pt-BR" noProof="0" dirty="0"/>
              <a:t>Adicionar um rodapé</a:t>
            </a:r>
          </a:p>
        </p:txBody>
      </p:sp>
      <p:sp>
        <p:nvSpPr>
          <p:cNvPr id="5" name="Espaço reservado para data 4"/>
          <p:cNvSpPr>
            <a:spLocks noGrp="1"/>
          </p:cNvSpPr>
          <p:nvPr>
            <p:ph type="dt" sz="half" idx="10"/>
          </p:nvPr>
        </p:nvSpPr>
        <p:spPr/>
        <p:txBody>
          <a:bodyPr rtlCol="0"/>
          <a:lstStyle/>
          <a:p>
            <a:pPr rtl="0"/>
            <a:fld id="{D032D7E7-0E3D-42EA-B60A-46262A5D0676}" type="datetime1">
              <a:rPr lang="pt-BR" noProof="0" smtClean="0"/>
              <a:t>23/03/2022</a:t>
            </a:fld>
            <a:endParaRPr lang="pt-BR" noProof="0" dirty="0"/>
          </a:p>
        </p:txBody>
      </p:sp>
      <p:sp>
        <p:nvSpPr>
          <p:cNvPr id="7" name="Espaço reservado para o número do slide 6"/>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pic>
        <p:nvPicPr>
          <p:cNvPr id="8" name="Imagem 7">
            <a:extLst>
              <a:ext uri="{FF2B5EF4-FFF2-40B4-BE49-F238E27FC236}">
                <a16:creationId xmlns="" xmlns:a16="http://schemas.microsoft.com/office/drawing/2014/main" id="{F309CA65-6062-4489-A34A-4EC18B0D2B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244820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295400" y="255134"/>
            <a:ext cx="9601200" cy="1036850"/>
          </a:xfrm>
        </p:spPr>
        <p:txBody>
          <a:bodyPr rtlCol="0"/>
          <a:lstStyle/>
          <a:p>
            <a:pPr rtl="0"/>
            <a:r>
              <a:rPr lang="pt-BR" noProof="0"/>
              <a:t>Clique para editar o título mestre</a:t>
            </a:r>
            <a:endParaRPr lang="pt-BR" noProof="0" dirty="0"/>
          </a:p>
        </p:txBody>
      </p:sp>
      <p:sp>
        <p:nvSpPr>
          <p:cNvPr id="3" name="Espaço reservado para texto 2"/>
          <p:cNvSpPr>
            <a:spLocks noGrp="1"/>
          </p:cNvSpPr>
          <p:nvPr>
            <p:ph type="body" idx="1"/>
          </p:nvPr>
        </p:nvSpPr>
        <p:spPr>
          <a:xfrm>
            <a:off x="1295400" y="1828800"/>
            <a:ext cx="4572000" cy="850392"/>
          </a:xfrm>
        </p:spPr>
        <p:txBody>
          <a:bodyPr rtlCol="0"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noProof="0"/>
              <a:t>Clique para editar o texto mestre</a:t>
            </a:r>
          </a:p>
        </p:txBody>
      </p:sp>
      <p:sp>
        <p:nvSpPr>
          <p:cNvPr id="4" name="Espaço reservado para conteúdo 3"/>
          <p:cNvSpPr>
            <a:spLocks noGrp="1"/>
          </p:cNvSpPr>
          <p:nvPr>
            <p:ph sz="half" idx="2"/>
          </p:nvPr>
        </p:nvSpPr>
        <p:spPr>
          <a:xfrm>
            <a:off x="1295400" y="2705100"/>
            <a:ext cx="4572000" cy="3467100"/>
          </a:xfrm>
        </p:spPr>
        <p:txBody>
          <a:bodyPr rtlCol="0"/>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5" name="Espaço reservado para texto 4"/>
          <p:cNvSpPr>
            <a:spLocks noGrp="1"/>
          </p:cNvSpPr>
          <p:nvPr>
            <p:ph type="body" sz="quarter" idx="3"/>
          </p:nvPr>
        </p:nvSpPr>
        <p:spPr>
          <a:xfrm>
            <a:off x="6324600" y="1828800"/>
            <a:ext cx="4572000" cy="847725"/>
          </a:xfrm>
        </p:spPr>
        <p:txBody>
          <a:bodyPr rtlCol="0"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noProof="0"/>
              <a:t>Clique para editar o texto mestre</a:t>
            </a:r>
          </a:p>
        </p:txBody>
      </p:sp>
      <p:sp>
        <p:nvSpPr>
          <p:cNvPr id="6" name="Espaço reservado para conteúdo 5"/>
          <p:cNvSpPr>
            <a:spLocks noGrp="1"/>
          </p:cNvSpPr>
          <p:nvPr>
            <p:ph sz="quarter" idx="4"/>
          </p:nvPr>
        </p:nvSpPr>
        <p:spPr>
          <a:xfrm>
            <a:off x="6324600" y="2705100"/>
            <a:ext cx="4572000" cy="3467100"/>
          </a:xfrm>
        </p:spPr>
        <p:txBody>
          <a:bodyPr rtlCol="0"/>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8" name="Espaço reservado para rodapé 7"/>
          <p:cNvSpPr>
            <a:spLocks noGrp="1"/>
          </p:cNvSpPr>
          <p:nvPr>
            <p:ph type="ftr" sz="quarter" idx="11"/>
          </p:nvPr>
        </p:nvSpPr>
        <p:spPr/>
        <p:txBody>
          <a:bodyPr rtlCol="0"/>
          <a:lstStyle/>
          <a:p>
            <a:pPr rtl="0"/>
            <a:r>
              <a:rPr lang="pt-BR" noProof="0" dirty="0"/>
              <a:t>Adicionar um rodapé</a:t>
            </a:r>
          </a:p>
        </p:txBody>
      </p:sp>
      <p:sp>
        <p:nvSpPr>
          <p:cNvPr id="7" name="Espaço reservado para data 6"/>
          <p:cNvSpPr>
            <a:spLocks noGrp="1"/>
          </p:cNvSpPr>
          <p:nvPr>
            <p:ph type="dt" sz="half" idx="10"/>
          </p:nvPr>
        </p:nvSpPr>
        <p:spPr/>
        <p:txBody>
          <a:bodyPr rtlCol="0"/>
          <a:lstStyle/>
          <a:p>
            <a:pPr rtl="0"/>
            <a:fld id="{A0DCB2DA-9F14-430D-AF4F-64B6EB5E00E7}" type="datetime1">
              <a:rPr lang="pt-BR" noProof="0" smtClean="0"/>
              <a:t>23/03/2022</a:t>
            </a:fld>
            <a:endParaRPr lang="pt-BR" noProof="0" dirty="0"/>
          </a:p>
        </p:txBody>
      </p:sp>
      <p:sp>
        <p:nvSpPr>
          <p:cNvPr id="9" name="Espaço reservado para o número do slide 8"/>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pic>
        <p:nvPicPr>
          <p:cNvPr id="10" name="Imagem 9">
            <a:extLst>
              <a:ext uri="{FF2B5EF4-FFF2-40B4-BE49-F238E27FC236}">
                <a16:creationId xmlns="" xmlns:a16="http://schemas.microsoft.com/office/drawing/2014/main" id="{5BBB07B9-53E7-437D-A753-7145BA6969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260236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noProof="0"/>
              <a:t>Clique para editar o título mestre</a:t>
            </a:r>
            <a:endParaRPr lang="pt-BR" noProof="0" dirty="0"/>
          </a:p>
        </p:txBody>
      </p:sp>
      <p:sp>
        <p:nvSpPr>
          <p:cNvPr id="4" name="Espaço reservado para rodapé 3"/>
          <p:cNvSpPr>
            <a:spLocks noGrp="1"/>
          </p:cNvSpPr>
          <p:nvPr>
            <p:ph type="ftr" sz="quarter" idx="11"/>
          </p:nvPr>
        </p:nvSpPr>
        <p:spPr/>
        <p:txBody>
          <a:bodyPr rtlCol="0"/>
          <a:lstStyle/>
          <a:p>
            <a:pPr rtl="0"/>
            <a:r>
              <a:rPr lang="pt-BR" noProof="0" dirty="0"/>
              <a:t>Adicionar um rodapé</a:t>
            </a:r>
          </a:p>
        </p:txBody>
      </p:sp>
      <p:sp>
        <p:nvSpPr>
          <p:cNvPr id="3" name="Espaço reservado para data 2"/>
          <p:cNvSpPr>
            <a:spLocks noGrp="1"/>
          </p:cNvSpPr>
          <p:nvPr>
            <p:ph type="dt" sz="half" idx="10"/>
          </p:nvPr>
        </p:nvSpPr>
        <p:spPr/>
        <p:txBody>
          <a:bodyPr rtlCol="0"/>
          <a:lstStyle/>
          <a:p>
            <a:pPr rtl="0"/>
            <a:fld id="{58A91CED-09DA-4ECE-92C8-759A4ED95185}" type="datetime1">
              <a:rPr lang="pt-BR" noProof="0" smtClean="0"/>
              <a:t>23/03/2022</a:t>
            </a:fld>
            <a:endParaRPr lang="pt-BR" noProof="0" dirty="0"/>
          </a:p>
        </p:txBody>
      </p:sp>
      <p:sp>
        <p:nvSpPr>
          <p:cNvPr id="5" name="Espaço reservado para o número do slide 4"/>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pic>
        <p:nvPicPr>
          <p:cNvPr id="6" name="Imagem 5">
            <a:extLst>
              <a:ext uri="{FF2B5EF4-FFF2-40B4-BE49-F238E27FC236}">
                <a16:creationId xmlns="" xmlns:a16="http://schemas.microsoft.com/office/drawing/2014/main" id="{A16FDE97-8880-4D20-9F2B-11D682817D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339733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3" name="Espaço reservado para rodapé 2"/>
          <p:cNvSpPr>
            <a:spLocks noGrp="1"/>
          </p:cNvSpPr>
          <p:nvPr>
            <p:ph type="ftr" sz="quarter" idx="11"/>
          </p:nvPr>
        </p:nvSpPr>
        <p:spPr/>
        <p:txBody>
          <a:bodyPr rtlCol="0"/>
          <a:lstStyle/>
          <a:p>
            <a:pPr rtl="0"/>
            <a:r>
              <a:rPr lang="pt-BR" noProof="0" dirty="0"/>
              <a:t>Adicionar um rodapé</a:t>
            </a:r>
          </a:p>
        </p:txBody>
      </p:sp>
      <p:sp>
        <p:nvSpPr>
          <p:cNvPr id="2" name="Espaço reservado para data 1"/>
          <p:cNvSpPr>
            <a:spLocks noGrp="1"/>
          </p:cNvSpPr>
          <p:nvPr>
            <p:ph type="dt" sz="half" idx="10"/>
          </p:nvPr>
        </p:nvSpPr>
        <p:spPr/>
        <p:txBody>
          <a:bodyPr rtlCol="0"/>
          <a:lstStyle/>
          <a:p>
            <a:pPr rtl="0"/>
            <a:fld id="{84518F8F-CA65-4BFD-A461-B66071DAF05B}" type="datetime1">
              <a:rPr lang="pt-BR" noProof="0" smtClean="0"/>
              <a:t>23/03/2022</a:t>
            </a:fld>
            <a:endParaRPr lang="pt-BR" noProof="0" dirty="0"/>
          </a:p>
        </p:txBody>
      </p:sp>
      <p:sp>
        <p:nvSpPr>
          <p:cNvPr id="4" name="Espaço reservado para o número do slide 3"/>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pic>
        <p:nvPicPr>
          <p:cNvPr id="5" name="Imagem 4">
            <a:extLst>
              <a:ext uri="{FF2B5EF4-FFF2-40B4-BE49-F238E27FC236}">
                <a16:creationId xmlns="" xmlns:a16="http://schemas.microsoft.com/office/drawing/2014/main" id="{E401B518-4150-4424-97EE-960C62FC950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298363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chor="b"/>
          <a:lstStyle>
            <a:lvl1pPr>
              <a:defRPr sz="3200"/>
            </a:lvl1pPr>
          </a:lstStyle>
          <a:p>
            <a:pPr rtl="0"/>
            <a:r>
              <a:rPr lang="pt-BR" noProof="0"/>
              <a:t>Clique para editar o título mestre</a:t>
            </a:r>
            <a:endParaRPr lang="pt-BR" noProof="0" dirty="0"/>
          </a:p>
        </p:txBody>
      </p:sp>
      <p:sp>
        <p:nvSpPr>
          <p:cNvPr id="3" name="Espaço reservado para conteúdo 2"/>
          <p:cNvSpPr>
            <a:spLocks noGrp="1"/>
          </p:cNvSpPr>
          <p:nvPr>
            <p:ph idx="1"/>
          </p:nvPr>
        </p:nvSpPr>
        <p:spPr>
          <a:xfrm>
            <a:off x="4728209" y="1828800"/>
            <a:ext cx="6126480" cy="4343400"/>
          </a:xfrm>
        </p:spPr>
        <p:txBody>
          <a:bodyPr rtlCol="0">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4" name="Espaço reservado para texto 3"/>
          <p:cNvSpPr>
            <a:spLocks noGrp="1"/>
          </p:cNvSpPr>
          <p:nvPr>
            <p:ph type="body" sz="half" idx="2"/>
          </p:nvPr>
        </p:nvSpPr>
        <p:spPr>
          <a:xfrm>
            <a:off x="1295400" y="1828800"/>
            <a:ext cx="3017520" cy="4343400"/>
          </a:xfrm>
        </p:spPr>
        <p:txBody>
          <a:bodyPr rtlCol="0"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noProof="0"/>
              <a:t>Clique para editar o texto mestre</a:t>
            </a:r>
          </a:p>
        </p:txBody>
      </p:sp>
      <p:sp>
        <p:nvSpPr>
          <p:cNvPr id="6" name="Espaço reservado para rodapé 5"/>
          <p:cNvSpPr>
            <a:spLocks noGrp="1"/>
          </p:cNvSpPr>
          <p:nvPr>
            <p:ph type="ftr" sz="quarter" idx="11"/>
          </p:nvPr>
        </p:nvSpPr>
        <p:spPr/>
        <p:txBody>
          <a:bodyPr rtlCol="0"/>
          <a:lstStyle/>
          <a:p>
            <a:pPr rtl="0"/>
            <a:r>
              <a:rPr lang="pt-BR" noProof="0" dirty="0"/>
              <a:t>Adicionar um rodapé</a:t>
            </a:r>
          </a:p>
        </p:txBody>
      </p:sp>
      <p:sp>
        <p:nvSpPr>
          <p:cNvPr id="5" name="Espaço reservado para data 4"/>
          <p:cNvSpPr>
            <a:spLocks noGrp="1"/>
          </p:cNvSpPr>
          <p:nvPr>
            <p:ph type="dt" sz="half" idx="10"/>
          </p:nvPr>
        </p:nvSpPr>
        <p:spPr/>
        <p:txBody>
          <a:bodyPr rtlCol="0"/>
          <a:lstStyle/>
          <a:p>
            <a:pPr rtl="0"/>
            <a:fld id="{1FF51EBE-146A-4C5F-B6C5-AA4426FEB226}" type="datetime1">
              <a:rPr lang="pt-BR" noProof="0" smtClean="0"/>
              <a:t>23/03/2022</a:t>
            </a:fld>
            <a:endParaRPr lang="pt-BR" noProof="0" dirty="0"/>
          </a:p>
        </p:txBody>
      </p:sp>
      <p:sp>
        <p:nvSpPr>
          <p:cNvPr id="7" name="Espaço reservado para o número do slide 6"/>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pic>
        <p:nvPicPr>
          <p:cNvPr id="8" name="Imagem 7">
            <a:extLst>
              <a:ext uri="{FF2B5EF4-FFF2-40B4-BE49-F238E27FC236}">
                <a16:creationId xmlns="" xmlns:a16="http://schemas.microsoft.com/office/drawing/2014/main" id="{7979B840-944A-42C4-8166-EE035FF271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254763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295400" y="255134"/>
            <a:ext cx="9601200" cy="1036850"/>
          </a:xfrm>
        </p:spPr>
        <p:txBody>
          <a:bodyPr rtlCol="0" anchor="b"/>
          <a:lstStyle>
            <a:lvl1pPr>
              <a:defRPr sz="3200"/>
            </a:lvl1pPr>
          </a:lstStyle>
          <a:p>
            <a:pPr rtl="0"/>
            <a:r>
              <a:rPr lang="pt-BR" noProof="0"/>
              <a:t>Clique para editar o título mestre</a:t>
            </a:r>
            <a:endParaRPr lang="pt-BR" noProof="0" dirty="0"/>
          </a:p>
        </p:txBody>
      </p:sp>
      <p:sp>
        <p:nvSpPr>
          <p:cNvPr id="3" name="Espaço reservado para imagem 2" descr="Um espaço reservado vazio para adicionar uma imagem. Clique no espaço reservado e selecione a imagem que você deseja adicionar"/>
          <p:cNvSpPr>
            <a:spLocks noGrp="1"/>
          </p:cNvSpPr>
          <p:nvPr>
            <p:ph type="pic" idx="1"/>
          </p:nvPr>
        </p:nvSpPr>
        <p:spPr>
          <a:xfrm>
            <a:off x="4724400" y="1828801"/>
            <a:ext cx="6172200" cy="4343400"/>
          </a:xfrm>
        </p:spPr>
        <p:txBody>
          <a:bodyPr tIns="27432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t-BR" noProof="0"/>
              <a:t>Clique no ícone para adicionar uma imagem</a:t>
            </a:r>
            <a:endParaRPr lang="pt-BR" noProof="0" dirty="0"/>
          </a:p>
        </p:txBody>
      </p:sp>
      <p:sp>
        <p:nvSpPr>
          <p:cNvPr id="4" name="Espaço reservado para texto 3"/>
          <p:cNvSpPr>
            <a:spLocks noGrp="1"/>
          </p:cNvSpPr>
          <p:nvPr>
            <p:ph type="body" sz="half" idx="2"/>
          </p:nvPr>
        </p:nvSpPr>
        <p:spPr>
          <a:xfrm>
            <a:off x="1295400" y="1828800"/>
            <a:ext cx="3017520" cy="4343400"/>
          </a:xfrm>
        </p:spPr>
        <p:txBody>
          <a:bodyPr rtlCol="0"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noProof="0"/>
              <a:t>Clique para editar o texto mestre</a:t>
            </a:r>
          </a:p>
        </p:txBody>
      </p:sp>
      <p:sp>
        <p:nvSpPr>
          <p:cNvPr id="6" name="Espaço reservado para rodapé 5"/>
          <p:cNvSpPr>
            <a:spLocks noGrp="1"/>
          </p:cNvSpPr>
          <p:nvPr>
            <p:ph type="ftr" sz="quarter" idx="11"/>
          </p:nvPr>
        </p:nvSpPr>
        <p:spPr/>
        <p:txBody>
          <a:bodyPr rtlCol="0"/>
          <a:lstStyle/>
          <a:p>
            <a:pPr rtl="0"/>
            <a:r>
              <a:rPr lang="pt-BR" noProof="0" dirty="0"/>
              <a:t>Adicionar um rodapé</a:t>
            </a:r>
          </a:p>
        </p:txBody>
      </p:sp>
      <p:sp>
        <p:nvSpPr>
          <p:cNvPr id="5" name="Espaço reservado para data 4"/>
          <p:cNvSpPr>
            <a:spLocks noGrp="1"/>
          </p:cNvSpPr>
          <p:nvPr>
            <p:ph type="dt" sz="half" idx="10"/>
          </p:nvPr>
        </p:nvSpPr>
        <p:spPr/>
        <p:txBody>
          <a:bodyPr rtlCol="0"/>
          <a:lstStyle/>
          <a:p>
            <a:pPr rtl="0"/>
            <a:fld id="{ED540BCD-A9BE-4069-AF5C-2A3DFF693F79}" type="datetime1">
              <a:rPr lang="pt-BR" noProof="0" smtClean="0"/>
              <a:t>23/03/2022</a:t>
            </a:fld>
            <a:endParaRPr lang="pt-BR" noProof="0" dirty="0"/>
          </a:p>
        </p:txBody>
      </p:sp>
      <p:sp>
        <p:nvSpPr>
          <p:cNvPr id="7" name="Espaço reservado para o número do slide 6"/>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pic>
        <p:nvPicPr>
          <p:cNvPr id="8" name="Imagem 7">
            <a:extLst>
              <a:ext uri="{FF2B5EF4-FFF2-40B4-BE49-F238E27FC236}">
                <a16:creationId xmlns="" xmlns:a16="http://schemas.microsoft.com/office/drawing/2014/main" id="{CC656D32-10C3-4712-A977-E21337C460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106759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Duas Imagens com Legendas">
    <p:spTree>
      <p:nvGrpSpPr>
        <p:cNvPr id="1" name=""/>
        <p:cNvGrpSpPr/>
        <p:nvPr/>
      </p:nvGrpSpPr>
      <p:grpSpPr>
        <a:xfrm>
          <a:off x="0" y="0"/>
          <a:ext cx="0" cy="0"/>
          <a:chOff x="0" y="0"/>
          <a:chExt cx="0" cy="0"/>
        </a:xfrm>
      </p:grpSpPr>
      <p:sp>
        <p:nvSpPr>
          <p:cNvPr id="9" name="Retângulo 8"/>
          <p:cNvSpPr/>
          <p:nvPr/>
        </p:nvSpPr>
        <p:spPr bwMode="invGray">
          <a:xfrm>
            <a:off x="1295400"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10" name="Retângulo 9"/>
          <p:cNvSpPr/>
          <p:nvPr/>
        </p:nvSpPr>
        <p:spPr bwMode="invGray">
          <a:xfrm>
            <a:off x="6324599"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11" name="Retângulo 10"/>
          <p:cNvSpPr/>
          <p:nvPr/>
        </p:nvSpPr>
        <p:spPr>
          <a:xfrm>
            <a:off x="1295400"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800" noProof="0" dirty="0"/>
          </a:p>
        </p:txBody>
      </p:sp>
      <p:sp>
        <p:nvSpPr>
          <p:cNvPr id="12" name="Retângulo 11"/>
          <p:cNvSpPr/>
          <p:nvPr/>
        </p:nvSpPr>
        <p:spPr>
          <a:xfrm>
            <a:off x="6324599"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800" noProof="0" dirty="0"/>
          </a:p>
        </p:txBody>
      </p:sp>
      <p:sp>
        <p:nvSpPr>
          <p:cNvPr id="2" name="Título 1"/>
          <p:cNvSpPr>
            <a:spLocks noGrp="1"/>
          </p:cNvSpPr>
          <p:nvPr>
            <p:ph type="title"/>
          </p:nvPr>
        </p:nvSpPr>
        <p:spPr>
          <a:xfrm>
            <a:off x="1295400" y="255134"/>
            <a:ext cx="9601200" cy="1036850"/>
          </a:xfrm>
        </p:spPr>
        <p:txBody>
          <a:bodyPr rtlCol="0" anchor="b"/>
          <a:lstStyle>
            <a:lvl1pPr>
              <a:defRPr sz="3200"/>
            </a:lvl1pPr>
          </a:lstStyle>
          <a:p>
            <a:pPr rtl="0"/>
            <a:r>
              <a:rPr lang="pt-BR" noProof="0"/>
              <a:t>Clique para editar o título mestre</a:t>
            </a:r>
            <a:endParaRPr lang="pt-BR" noProof="0" dirty="0"/>
          </a:p>
        </p:txBody>
      </p:sp>
      <p:sp>
        <p:nvSpPr>
          <p:cNvPr id="3" name="Espaço reservado para imagem 2" descr="Um espaço reservado vazio para adicionar uma imagem. Clique no espaço reservado e selecione a imagem que você deseja adicionar"/>
          <p:cNvSpPr>
            <a:spLocks noGrp="1"/>
          </p:cNvSpPr>
          <p:nvPr>
            <p:ph type="pic" idx="1"/>
          </p:nvPr>
        </p:nvSpPr>
        <p:spPr>
          <a:xfrm>
            <a:off x="1298448" y="1828801"/>
            <a:ext cx="4572000" cy="3428999"/>
          </a:xfrm>
        </p:spPr>
        <p:txBody>
          <a:bodyPr tIns="27432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t-BR" noProof="0"/>
              <a:t>Clique no ícone para adicionar uma imagem</a:t>
            </a:r>
            <a:endParaRPr lang="pt-BR" noProof="0" dirty="0"/>
          </a:p>
        </p:txBody>
      </p:sp>
      <p:sp>
        <p:nvSpPr>
          <p:cNvPr id="4" name="Espaço reservado para texto 3"/>
          <p:cNvSpPr>
            <a:spLocks noGrp="1"/>
          </p:cNvSpPr>
          <p:nvPr>
            <p:ph type="body" sz="half" idx="2"/>
          </p:nvPr>
        </p:nvSpPr>
        <p:spPr bwMode="invGray">
          <a:xfrm>
            <a:off x="1371273" y="5333098"/>
            <a:ext cx="4420252" cy="839102"/>
          </a:xfrm>
        </p:spPr>
        <p:txBody>
          <a:bodyPr rtlCol="0"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noProof="0"/>
              <a:t>Clique para editar o texto mestre</a:t>
            </a:r>
          </a:p>
        </p:txBody>
      </p:sp>
      <p:sp>
        <p:nvSpPr>
          <p:cNvPr id="8" name="Espaço reservado para imagem 2" descr="Um espaço reservado vazio para adicionar uma imagem. Clique no espaço reservado e selecione a imagem que você deseja adicionar"/>
          <p:cNvSpPr>
            <a:spLocks noGrp="1"/>
          </p:cNvSpPr>
          <p:nvPr>
            <p:ph type="pic" idx="13"/>
          </p:nvPr>
        </p:nvSpPr>
        <p:spPr>
          <a:xfrm>
            <a:off x="6324600" y="1828801"/>
            <a:ext cx="4572000" cy="3428999"/>
          </a:xfrm>
        </p:spPr>
        <p:txBody>
          <a:bodyPr tIns="27432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t-BR" noProof="0"/>
              <a:t>Clique no ícone para adicionar uma imagem</a:t>
            </a:r>
            <a:endParaRPr lang="pt-BR" noProof="0" dirty="0"/>
          </a:p>
        </p:txBody>
      </p:sp>
      <p:sp>
        <p:nvSpPr>
          <p:cNvPr id="13" name="Espaço reservado para texto 3"/>
          <p:cNvSpPr>
            <a:spLocks noGrp="1"/>
          </p:cNvSpPr>
          <p:nvPr>
            <p:ph type="body" sz="half" idx="14"/>
          </p:nvPr>
        </p:nvSpPr>
        <p:spPr bwMode="invGray">
          <a:xfrm>
            <a:off x="6412954" y="5333098"/>
            <a:ext cx="4420252" cy="839102"/>
          </a:xfrm>
        </p:spPr>
        <p:txBody>
          <a:bodyPr rtlCol="0"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noProof="0"/>
              <a:t>Clique para editar o texto mestre</a:t>
            </a:r>
          </a:p>
        </p:txBody>
      </p:sp>
      <p:sp>
        <p:nvSpPr>
          <p:cNvPr id="6" name="Espaço reservado para rodapé 5"/>
          <p:cNvSpPr>
            <a:spLocks noGrp="1"/>
          </p:cNvSpPr>
          <p:nvPr>
            <p:ph type="ftr" sz="quarter" idx="11"/>
          </p:nvPr>
        </p:nvSpPr>
        <p:spPr/>
        <p:txBody>
          <a:bodyPr rtlCol="0"/>
          <a:lstStyle/>
          <a:p>
            <a:pPr rtl="0"/>
            <a:r>
              <a:rPr lang="pt-BR" noProof="0" dirty="0"/>
              <a:t>Adicionar um rodapé</a:t>
            </a:r>
          </a:p>
        </p:txBody>
      </p:sp>
      <p:sp>
        <p:nvSpPr>
          <p:cNvPr id="5" name="Espaço reservado para data 4"/>
          <p:cNvSpPr>
            <a:spLocks noGrp="1"/>
          </p:cNvSpPr>
          <p:nvPr>
            <p:ph type="dt" sz="half" idx="10"/>
          </p:nvPr>
        </p:nvSpPr>
        <p:spPr/>
        <p:txBody>
          <a:bodyPr rtlCol="0"/>
          <a:lstStyle/>
          <a:p>
            <a:pPr rtl="0"/>
            <a:fld id="{1CECCB52-40C2-4E99-85EA-E8A293866E2D}" type="datetime1">
              <a:rPr lang="pt-BR" noProof="0" smtClean="0"/>
              <a:t>23/03/2022</a:t>
            </a:fld>
            <a:endParaRPr lang="pt-BR" noProof="0" dirty="0"/>
          </a:p>
        </p:txBody>
      </p:sp>
      <p:sp>
        <p:nvSpPr>
          <p:cNvPr id="7" name="Espaço reservado para o número do slide 6"/>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spTree>
    <p:extLst>
      <p:ext uri="{BB962C8B-B14F-4D97-AF65-F5344CB8AC3E}">
        <p14:creationId xmlns:p14="http://schemas.microsoft.com/office/powerpoint/2010/main" val="394401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noProof="0"/>
              <a:t>Clique para editar o título mestre</a:t>
            </a:r>
            <a:endParaRPr lang="pt-BR" noProof="0" dirty="0"/>
          </a:p>
        </p:txBody>
      </p:sp>
      <p:sp>
        <p:nvSpPr>
          <p:cNvPr id="3" name="Espaço reservado para texto vertical 2"/>
          <p:cNvSpPr>
            <a:spLocks noGrp="1"/>
          </p:cNvSpPr>
          <p:nvPr>
            <p:ph type="body" orient="vert" idx="1"/>
          </p:nvPr>
        </p:nvSpPr>
        <p:spPr/>
        <p:txBody>
          <a:bodyPr vert="eaVert" rtlCol="0"/>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5" name="Espaço reservado para rodapé 4"/>
          <p:cNvSpPr>
            <a:spLocks noGrp="1"/>
          </p:cNvSpPr>
          <p:nvPr>
            <p:ph type="ftr" sz="quarter" idx="11"/>
          </p:nvPr>
        </p:nvSpPr>
        <p:spPr/>
        <p:txBody>
          <a:bodyPr rtlCol="0"/>
          <a:lstStyle/>
          <a:p>
            <a:pPr rtl="0"/>
            <a:r>
              <a:rPr lang="pt-BR" noProof="0" dirty="0"/>
              <a:t>Adicionar um rodapé</a:t>
            </a:r>
          </a:p>
        </p:txBody>
      </p:sp>
      <p:sp>
        <p:nvSpPr>
          <p:cNvPr id="4" name="Espaço reservado para data 3"/>
          <p:cNvSpPr>
            <a:spLocks noGrp="1"/>
          </p:cNvSpPr>
          <p:nvPr>
            <p:ph type="dt" sz="half" idx="10"/>
          </p:nvPr>
        </p:nvSpPr>
        <p:spPr/>
        <p:txBody>
          <a:bodyPr rtlCol="0"/>
          <a:lstStyle/>
          <a:p>
            <a:pPr rtl="0"/>
            <a:fld id="{E24EF33E-C11E-476F-ABF9-879EF9D37700}" type="datetime1">
              <a:rPr lang="pt-BR" noProof="0" smtClean="0"/>
              <a:t>23/03/2022</a:t>
            </a:fld>
            <a:endParaRPr lang="pt-BR" noProof="0" dirty="0"/>
          </a:p>
        </p:txBody>
      </p:sp>
      <p:sp>
        <p:nvSpPr>
          <p:cNvPr id="6" name="Espaço reservado para o número do slide 5"/>
          <p:cNvSpPr>
            <a:spLocks noGrp="1"/>
          </p:cNvSpPr>
          <p:nvPr>
            <p:ph type="sldNum" sz="quarter" idx="12"/>
          </p:nvPr>
        </p:nvSpPr>
        <p:spPr/>
        <p:txBody>
          <a:bodyPr rtlCol="0"/>
          <a:lstStyle/>
          <a:p>
            <a:pPr rtl="0"/>
            <a:fld id="{A7F8E3F6-DE14-48B2-B2BC-6FABA9630FB8}" type="slidenum">
              <a:rPr lang="pt-BR" noProof="0" smtClean="0"/>
              <a:t>‹nº›</a:t>
            </a:fld>
            <a:endParaRPr lang="pt-BR" noProof="0" dirty="0"/>
          </a:p>
        </p:txBody>
      </p:sp>
    </p:spTree>
    <p:extLst>
      <p:ext uri="{BB962C8B-B14F-4D97-AF65-F5344CB8AC3E}">
        <p14:creationId xmlns:p14="http://schemas.microsoft.com/office/powerpoint/2010/main" val="109294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7" name="Retângulo 6"/>
          <p:cNvSpPr/>
          <p:nvPr/>
        </p:nvSpPr>
        <p:spPr bwMode="white">
          <a:xfrm rot="5400000">
            <a:off x="7562850" y="2228850"/>
            <a:ext cx="6858000" cy="2400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8" name="Retângulo 7"/>
          <p:cNvSpPr/>
          <p:nvPr/>
        </p:nvSpPr>
        <p:spPr>
          <a:xfrm rot="5400000">
            <a:off x="6331230" y="3387909"/>
            <a:ext cx="6858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9" name="Retângulo 8"/>
          <p:cNvSpPr/>
          <p:nvPr/>
        </p:nvSpPr>
        <p:spPr>
          <a:xfrm rot="5400000">
            <a:off x="6251613" y="3387909"/>
            <a:ext cx="6858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2" name="Título vertical 1"/>
          <p:cNvSpPr>
            <a:spLocks noGrp="1"/>
          </p:cNvSpPr>
          <p:nvPr>
            <p:ph type="title" orient="vert"/>
          </p:nvPr>
        </p:nvSpPr>
        <p:spPr>
          <a:xfrm>
            <a:off x="9871318" y="685800"/>
            <a:ext cx="1033272" cy="5486400"/>
          </a:xfrm>
        </p:spPr>
        <p:txBody>
          <a:bodyPr vert="eaVert" rtlCol="0"/>
          <a:lstStyle/>
          <a:p>
            <a:pPr rtl="0"/>
            <a:r>
              <a:rPr lang="pt-BR" noProof="0"/>
              <a:t>Clique para editar o título mestre</a:t>
            </a:r>
            <a:endParaRPr lang="pt-BR" noProof="0" dirty="0"/>
          </a:p>
        </p:txBody>
      </p:sp>
      <p:sp>
        <p:nvSpPr>
          <p:cNvPr id="3" name="Espaço reservado para texto vertical 2"/>
          <p:cNvSpPr>
            <a:spLocks noGrp="1"/>
          </p:cNvSpPr>
          <p:nvPr>
            <p:ph type="body" orient="vert" idx="1"/>
          </p:nvPr>
        </p:nvSpPr>
        <p:spPr>
          <a:xfrm>
            <a:off x="1295400" y="685800"/>
            <a:ext cx="7976754" cy="5486400"/>
          </a:xfrm>
        </p:spPr>
        <p:txBody>
          <a:bodyPr vert="eaVert" rtlCol="0"/>
          <a:lstStyle/>
          <a:p>
            <a:pPr lvl="0" rtl="0"/>
            <a:r>
              <a:rPr lang="pt-BR" noProof="0"/>
              <a:t>Clique para editar 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5" name="Espaço reservado para rodapé 4"/>
          <p:cNvSpPr>
            <a:spLocks noGrp="1"/>
          </p:cNvSpPr>
          <p:nvPr>
            <p:ph type="ftr" sz="quarter" idx="11"/>
          </p:nvPr>
        </p:nvSpPr>
        <p:spPr/>
        <p:txBody>
          <a:bodyPr rtlCol="0"/>
          <a:lstStyle/>
          <a:p>
            <a:pPr rtl="0"/>
            <a:r>
              <a:rPr lang="pt-BR" noProof="0" dirty="0"/>
              <a:t>Adicionar um rodapé</a:t>
            </a:r>
          </a:p>
        </p:txBody>
      </p:sp>
      <p:sp>
        <p:nvSpPr>
          <p:cNvPr id="4" name="Espaço reservado para data 3"/>
          <p:cNvSpPr>
            <a:spLocks noGrp="1"/>
          </p:cNvSpPr>
          <p:nvPr>
            <p:ph type="dt" sz="half" idx="10"/>
          </p:nvPr>
        </p:nvSpPr>
        <p:spPr/>
        <p:txBody>
          <a:bodyPr rtlCol="0"/>
          <a:lstStyle/>
          <a:p>
            <a:pPr rtl="0"/>
            <a:fld id="{AF3A9F66-FD54-49C7-9D08-483FEB75E766}" type="datetime1">
              <a:rPr lang="pt-BR" noProof="0" smtClean="0"/>
              <a:t>23/03/2022</a:t>
            </a:fld>
            <a:endParaRPr lang="pt-BR" noProof="0" dirty="0"/>
          </a:p>
        </p:txBody>
      </p:sp>
      <p:sp>
        <p:nvSpPr>
          <p:cNvPr id="6" name="Espaço reservado para o número do slide 5"/>
          <p:cNvSpPr>
            <a:spLocks noGrp="1"/>
          </p:cNvSpPr>
          <p:nvPr>
            <p:ph type="sldNum" sz="quarter" idx="12"/>
          </p:nvPr>
        </p:nvSpPr>
        <p:spPr/>
        <p:txBody>
          <a:bodyPr rtlCol="0"/>
          <a:lstStyle>
            <a:lvl1pPr>
              <a:defRPr>
                <a:solidFill>
                  <a:schemeClr val="bg1"/>
                </a:solidFill>
              </a:defRPr>
            </a:lvl1pPr>
          </a:lstStyle>
          <a:p>
            <a:pPr rtl="0"/>
            <a:fld id="{A7F8E3F6-DE14-48B2-B2BC-6FABA9630FB8}" type="slidenum">
              <a:rPr lang="pt-BR" noProof="0" smtClean="0"/>
              <a:pPr rtl="0"/>
              <a:t>‹nº›</a:t>
            </a:fld>
            <a:endParaRPr lang="pt-BR" noProof="0" dirty="0"/>
          </a:p>
        </p:txBody>
      </p:sp>
      <p:pic>
        <p:nvPicPr>
          <p:cNvPr id="10" name="Imagem 9">
            <a:extLst>
              <a:ext uri="{FF2B5EF4-FFF2-40B4-BE49-F238E27FC236}">
                <a16:creationId xmlns="" xmlns:a16="http://schemas.microsoft.com/office/drawing/2014/main" id="{C86B2C36-8A09-4AE7-899F-4C387432E4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180411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tângulo 6"/>
          <p:cNvSpPr/>
          <p:nvPr userDrawn="1"/>
        </p:nvSpPr>
        <p:spPr bwMode="white">
          <a:xfrm>
            <a:off x="0" y="0"/>
            <a:ext cx="12192000"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8" name="Retângulo 7"/>
          <p:cNvSpPr/>
          <p:nvPr userDrawn="1"/>
        </p:nvSpPr>
        <p:spPr>
          <a:xfrm>
            <a:off x="0" y="1371600"/>
            <a:ext cx="12192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9" name="Retângulo 8"/>
          <p:cNvSpPr/>
          <p:nvPr userDrawn="1"/>
        </p:nvSpPr>
        <p:spPr>
          <a:xfrm>
            <a:off x="0" y="1443006"/>
            <a:ext cx="12192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noProof="0" dirty="0"/>
          </a:p>
        </p:txBody>
      </p:sp>
      <p:sp>
        <p:nvSpPr>
          <p:cNvPr id="2" name="Espaço reservado para título 1"/>
          <p:cNvSpPr>
            <a:spLocks noGrp="1"/>
          </p:cNvSpPr>
          <p:nvPr>
            <p:ph type="title"/>
          </p:nvPr>
        </p:nvSpPr>
        <p:spPr>
          <a:xfrm>
            <a:off x="1295400" y="255134"/>
            <a:ext cx="9601200" cy="1036850"/>
          </a:xfrm>
          <a:prstGeom prst="rect">
            <a:avLst/>
          </a:prstGeom>
        </p:spPr>
        <p:txBody>
          <a:bodyPr vert="horz" lIns="91440" tIns="45720" rIns="91440" bIns="45720" rtlCol="0" anchor="b">
            <a:normAutofit/>
          </a:bodyPr>
          <a:lstStyle/>
          <a:p>
            <a:pPr rtl="0"/>
            <a:r>
              <a:rPr lang="pt-BR" noProof="0" dirty="0"/>
              <a:t>Clique para editar o estilo de título Mestre</a:t>
            </a:r>
          </a:p>
        </p:txBody>
      </p:sp>
      <p:sp>
        <p:nvSpPr>
          <p:cNvPr id="3" name="Espaço reservado para texto 2"/>
          <p:cNvSpPr>
            <a:spLocks noGrp="1"/>
          </p:cNvSpPr>
          <p:nvPr>
            <p:ph type="body" idx="1"/>
          </p:nvPr>
        </p:nvSpPr>
        <p:spPr>
          <a:xfrm>
            <a:off x="1295400" y="1828800"/>
            <a:ext cx="9601200" cy="4343400"/>
          </a:xfrm>
          <a:prstGeom prst="rect">
            <a:avLst/>
          </a:prstGeom>
        </p:spPr>
        <p:txBody>
          <a:bodyPr vert="horz" lIns="91440" tIns="45720" rIns="91440" bIns="45720" rtlCol="0">
            <a:normAutofit/>
          </a:bodyPr>
          <a:lstStyle/>
          <a:p>
            <a:pPr lvl="0" rtl="0"/>
            <a:r>
              <a:rPr lang="pt-BR" noProof="0" dirty="0"/>
              <a:t>Clique para editar o texto Mestre</a:t>
            </a:r>
          </a:p>
          <a:p>
            <a:pPr lvl="1" rtl="0"/>
            <a:r>
              <a:rPr lang="pt-BR" noProof="0" dirty="0"/>
              <a:t>Segundo nível</a:t>
            </a:r>
          </a:p>
          <a:p>
            <a:pPr lvl="2" rtl="0"/>
            <a:r>
              <a:rPr lang="pt-BR" noProof="0" dirty="0"/>
              <a:t>Terceiro nível</a:t>
            </a:r>
          </a:p>
          <a:p>
            <a:pPr lvl="3" rtl="0"/>
            <a:r>
              <a:rPr lang="pt-BR" noProof="0" dirty="0"/>
              <a:t>Quarto nível</a:t>
            </a:r>
          </a:p>
          <a:p>
            <a:pPr lvl="4" rtl="0"/>
            <a:r>
              <a:rPr lang="pt-BR" noProof="0" dirty="0"/>
              <a:t>Quinto nível</a:t>
            </a:r>
          </a:p>
        </p:txBody>
      </p:sp>
      <p:sp>
        <p:nvSpPr>
          <p:cNvPr id="5" name="Espaço reservado para rodapé 4"/>
          <p:cNvSpPr>
            <a:spLocks noGrp="1"/>
          </p:cNvSpPr>
          <p:nvPr>
            <p:ph type="ftr" sz="quarter" idx="3"/>
          </p:nvPr>
        </p:nvSpPr>
        <p:spPr>
          <a:xfrm>
            <a:off x="1295399" y="6374999"/>
            <a:ext cx="6243203" cy="274320"/>
          </a:xfrm>
          <a:prstGeom prst="rect">
            <a:avLst/>
          </a:prstGeom>
        </p:spPr>
        <p:txBody>
          <a:bodyPr vert="horz" lIns="91440" tIns="45720" rIns="91440" bIns="45720" rtlCol="0" anchor="ctr"/>
          <a:lstStyle>
            <a:lvl1pPr algn="l">
              <a:defRPr sz="1100">
                <a:solidFill>
                  <a:schemeClr val="tx1"/>
                </a:solidFill>
              </a:defRPr>
            </a:lvl1pPr>
          </a:lstStyle>
          <a:p>
            <a:pPr rtl="0"/>
            <a:r>
              <a:rPr lang="pt-BR" noProof="0" dirty="0"/>
              <a:t>Adicionar um rodapé</a:t>
            </a:r>
          </a:p>
        </p:txBody>
      </p:sp>
      <p:sp>
        <p:nvSpPr>
          <p:cNvPr id="4" name="Espaço reservado para data 3"/>
          <p:cNvSpPr>
            <a:spLocks noGrp="1"/>
          </p:cNvSpPr>
          <p:nvPr>
            <p:ph type="dt" sz="half" idx="2"/>
          </p:nvPr>
        </p:nvSpPr>
        <p:spPr>
          <a:xfrm>
            <a:off x="7791449" y="6374999"/>
            <a:ext cx="1480705" cy="274320"/>
          </a:xfrm>
          <a:prstGeom prst="rect">
            <a:avLst/>
          </a:prstGeom>
        </p:spPr>
        <p:txBody>
          <a:bodyPr vert="horz" lIns="91440" tIns="45720" rIns="91440" bIns="45720" rtlCol="0" anchor="ctr"/>
          <a:lstStyle>
            <a:lvl1pPr algn="r">
              <a:defRPr sz="1100">
                <a:solidFill>
                  <a:schemeClr val="tx1"/>
                </a:solidFill>
              </a:defRPr>
            </a:lvl1pPr>
          </a:lstStyle>
          <a:p>
            <a:pPr rtl="0"/>
            <a:fld id="{AF879DE6-BF0A-412B-BA5D-89651B90F81D}" type="datetime1">
              <a:rPr lang="pt-BR" noProof="0" smtClean="0"/>
              <a:t>23/03/2022</a:t>
            </a:fld>
            <a:endParaRPr lang="pt-BR" noProof="0" dirty="0"/>
          </a:p>
        </p:txBody>
      </p:sp>
      <p:sp>
        <p:nvSpPr>
          <p:cNvPr id="6" name="Espaço reservado para o número do slide 5"/>
          <p:cNvSpPr>
            <a:spLocks noGrp="1"/>
          </p:cNvSpPr>
          <p:nvPr>
            <p:ph type="sldNum" sz="quarter" idx="4"/>
          </p:nvPr>
        </p:nvSpPr>
        <p:spPr>
          <a:xfrm>
            <a:off x="9525000" y="6374999"/>
            <a:ext cx="1371600" cy="274320"/>
          </a:xfrm>
          <a:prstGeom prst="rect">
            <a:avLst/>
          </a:prstGeom>
        </p:spPr>
        <p:txBody>
          <a:bodyPr vert="horz" lIns="91440" tIns="45720" rIns="91440" bIns="45720" rtlCol="0" anchor="ctr"/>
          <a:lstStyle>
            <a:lvl1pPr algn="r">
              <a:defRPr sz="1100">
                <a:solidFill>
                  <a:schemeClr val="tx1"/>
                </a:solidFill>
              </a:defRPr>
            </a:lvl1pPr>
          </a:lstStyle>
          <a:p>
            <a:pPr rtl="0"/>
            <a:fld id="{A7F8E3F6-DE14-48B2-B2BC-6FABA9630FB8}" type="slidenum">
              <a:rPr lang="pt-BR" noProof="0" smtClean="0"/>
              <a:pPr rtl="0"/>
              <a:t>‹nº›</a:t>
            </a:fld>
            <a:endParaRPr lang="pt-BR" noProof="0" dirty="0"/>
          </a:p>
        </p:txBody>
      </p:sp>
      <p:pic>
        <p:nvPicPr>
          <p:cNvPr id="10" name="Imagem 9">
            <a:extLst>
              <a:ext uri="{FF2B5EF4-FFF2-40B4-BE49-F238E27FC236}">
                <a16:creationId xmlns="" xmlns:a16="http://schemas.microsoft.com/office/drawing/2014/main" id="{C688B8F1-E5B9-4878-B139-43ADAA00BA1F}"/>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86059" y="200086"/>
            <a:ext cx="914031" cy="913592"/>
          </a:xfrm>
          <a:prstGeom prst="rect">
            <a:avLst/>
          </a:prstGeom>
        </p:spPr>
      </p:pic>
    </p:spTree>
    <p:extLst>
      <p:ext uri="{BB962C8B-B14F-4D97-AF65-F5344CB8AC3E}">
        <p14:creationId xmlns:p14="http://schemas.microsoft.com/office/powerpoint/2010/main" val="259473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61"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74320" indent="-27432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Font typeface="Arial" panose="020B0604020202020204"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7"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linkedin.com/in/berenicedamke/" TargetMode="External"/><Relationship Id="rId7" Type="http://schemas.openxmlformats.org/officeDocument/2006/relationships/hyperlink" Target="http://www.damkeconsultoria.com.br/"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mailto:berenice@damkeconsultoria.com.br" TargetMode="External"/><Relationship Id="rId5" Type="http://schemas.openxmlformats.org/officeDocument/2006/relationships/hyperlink" Target="https://www.youtube.com/channel/UCIhpw-qsgC468URr0X8V5IQ" TargetMode="External"/><Relationship Id="rId4" Type="http://schemas.openxmlformats.org/officeDocument/2006/relationships/hyperlink" Target="https://twitter.com/BereniceDamk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295401" y="1344704"/>
            <a:ext cx="4918787" cy="2173980"/>
          </a:xfrm>
        </p:spPr>
        <p:txBody>
          <a:bodyPr rtlCol="0">
            <a:normAutofit/>
          </a:bodyPr>
          <a:lstStyle/>
          <a:p>
            <a:pPr rtl="0"/>
            <a:r>
              <a:rPr lang="pt-BR" b="1" dirty="0" smtClean="0"/>
              <a:t>3Tentos (#TTEN3)</a:t>
            </a:r>
            <a:r>
              <a:rPr lang="pt-BR" dirty="0" smtClean="0"/>
              <a:t>:</a:t>
            </a:r>
            <a:r>
              <a:rPr lang="pt-BR" dirty="0"/>
              <a:t/>
            </a:r>
            <a:br>
              <a:rPr lang="pt-BR" dirty="0"/>
            </a:br>
            <a:r>
              <a:rPr lang="pt-BR" dirty="0" smtClean="0"/>
              <a:t>Apresentação de Resultado– 4T2021</a:t>
            </a:r>
            <a:endParaRPr lang="pt-BR" dirty="0"/>
          </a:p>
        </p:txBody>
      </p:sp>
      <p:pic>
        <p:nvPicPr>
          <p:cNvPr id="5" name="Espaço reservado para imagem 4" descr="Rua da cidade com desfoque de movimento"/>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4" b="14"/>
          <a:stretch>
            <a:fillRect/>
          </a:stretch>
        </p:blipFill>
        <p:spPr/>
      </p:pic>
      <p:sp>
        <p:nvSpPr>
          <p:cNvPr id="3" name="Subtítulo 2"/>
          <p:cNvSpPr>
            <a:spLocks noGrp="1"/>
          </p:cNvSpPr>
          <p:nvPr>
            <p:ph type="subTitle" idx="1"/>
          </p:nvPr>
        </p:nvSpPr>
        <p:spPr>
          <a:xfrm>
            <a:off x="1358306" y="4332973"/>
            <a:ext cx="4296770" cy="1600200"/>
          </a:xfrm>
        </p:spPr>
        <p:txBody>
          <a:bodyPr rtlCol="0">
            <a:normAutofit/>
          </a:bodyPr>
          <a:lstStyle/>
          <a:p>
            <a:pPr rtl="0">
              <a:lnSpc>
                <a:spcPct val="100000"/>
              </a:lnSpc>
              <a:spcBef>
                <a:spcPts val="600"/>
              </a:spcBef>
            </a:pPr>
            <a:r>
              <a:rPr lang="pt-BR" sz="2000" dirty="0">
                <a:latin typeface="+mj-lt"/>
              </a:rPr>
              <a:t>Análise feita por</a:t>
            </a:r>
          </a:p>
          <a:p>
            <a:pPr>
              <a:lnSpc>
                <a:spcPct val="100000"/>
              </a:lnSpc>
              <a:spcBef>
                <a:spcPts val="600"/>
              </a:spcBef>
            </a:pPr>
            <a:r>
              <a:rPr lang="pt-BR" sz="2000" dirty="0">
                <a:latin typeface="+mj-lt"/>
                <a:ea typeface="+mj-ea"/>
                <a:cs typeface="+mj-cs"/>
              </a:rPr>
              <a:t>Berenice Righi </a:t>
            </a:r>
            <a:r>
              <a:rPr lang="pt-BR" sz="2000" dirty="0" smtClean="0">
                <a:latin typeface="+mj-lt"/>
                <a:ea typeface="+mj-ea"/>
                <a:cs typeface="+mj-cs"/>
              </a:rPr>
              <a:t>Damke e </a:t>
            </a:r>
            <a:r>
              <a:rPr lang="pt-BR" sz="2000" dirty="0"/>
              <a:t>Pedro Di Carmo</a:t>
            </a:r>
            <a:r>
              <a:rPr lang="pt-BR" sz="2000" dirty="0" smtClean="0">
                <a:latin typeface="+mj-lt"/>
                <a:ea typeface="+mj-ea"/>
                <a:cs typeface="+mj-cs"/>
              </a:rPr>
              <a:t>, da </a:t>
            </a:r>
            <a:r>
              <a:rPr lang="pt-BR" sz="2000" dirty="0" smtClean="0">
                <a:solidFill>
                  <a:schemeClr val="accent1">
                    <a:lumMod val="75000"/>
                  </a:schemeClr>
                </a:solidFill>
                <a:latin typeface="+mj-lt"/>
              </a:rPr>
              <a:t>Damke </a:t>
            </a:r>
            <a:r>
              <a:rPr lang="pt-BR" sz="2000" dirty="0">
                <a:solidFill>
                  <a:schemeClr val="accent1">
                    <a:lumMod val="75000"/>
                  </a:schemeClr>
                </a:solidFill>
                <a:latin typeface="+mj-lt"/>
              </a:rPr>
              <a:t>Consultoria e </a:t>
            </a:r>
            <a:r>
              <a:rPr lang="pt-BR" sz="2000" dirty="0" smtClean="0">
                <a:solidFill>
                  <a:schemeClr val="accent1">
                    <a:lumMod val="75000"/>
                  </a:schemeClr>
                </a:solidFill>
                <a:latin typeface="+mj-lt"/>
              </a:rPr>
              <a:t>Treinamento</a:t>
            </a:r>
            <a:r>
              <a:rPr lang="pt-BR" sz="2000" dirty="0" smtClean="0">
                <a:latin typeface="+mj-lt"/>
                <a:ea typeface="+mj-ea"/>
                <a:cs typeface="+mj-cs"/>
              </a:rPr>
              <a:t>.</a:t>
            </a:r>
            <a:endParaRPr lang="pt-BR" sz="2000" dirty="0">
              <a:latin typeface="+mj-lt"/>
              <a:ea typeface="+mj-ea"/>
              <a:cs typeface="+mj-cs"/>
            </a:endParaRPr>
          </a:p>
        </p:txBody>
      </p:sp>
      <p:pic>
        <p:nvPicPr>
          <p:cNvPr id="1028" name="Picture 4" descr="3tentos confirma que considera conduzir IPO restrito"/>
          <p:cNvPicPr>
            <a:picLocks noChangeAspect="1" noChangeArrowheads="1"/>
          </p:cNvPicPr>
          <p:nvPr/>
        </p:nvPicPr>
        <p:blipFill rotWithShape="1">
          <a:blip r:embed="rId4">
            <a:extLst>
              <a:ext uri="{28A0092B-C50C-407E-A947-70E740481C1C}">
                <a14:useLocalDpi xmlns:a14="http://schemas.microsoft.com/office/drawing/2010/main" val="0"/>
              </a:ext>
            </a:extLst>
          </a:blip>
          <a:srcRect l="2982" t="18438" r="4302" b="17478"/>
          <a:stretch/>
        </p:blipFill>
        <p:spPr bwMode="auto">
          <a:xfrm>
            <a:off x="8274570" y="3207895"/>
            <a:ext cx="3552669" cy="1154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59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 xmlns:a16="http://schemas.microsoft.com/office/drawing/2014/main" id="{A5D8A8F3-B85D-4525-BD89-CEAAF82A660C}"/>
              </a:ext>
            </a:extLst>
          </p:cNvPr>
          <p:cNvSpPr>
            <a:spLocks noGrp="1"/>
          </p:cNvSpPr>
          <p:nvPr>
            <p:ph type="title"/>
          </p:nvPr>
        </p:nvSpPr>
        <p:spPr>
          <a:xfrm>
            <a:off x="1239416" y="206705"/>
            <a:ext cx="8890005" cy="642382"/>
          </a:xfrm>
        </p:spPr>
        <p:txBody>
          <a:bodyPr rtlCol="0">
            <a:noAutofit/>
          </a:bodyPr>
          <a:lstStyle/>
          <a:p>
            <a:pPr rtl="0"/>
            <a:r>
              <a:rPr lang="pt-BR" sz="2800" dirty="0" smtClean="0"/>
              <a:t>TTEN3: Agenda da Analise </a:t>
            </a:r>
            <a:endParaRPr lang="pt-BR" sz="2800" dirty="0"/>
          </a:p>
        </p:txBody>
      </p:sp>
      <p:sp>
        <p:nvSpPr>
          <p:cNvPr id="7" name="CaixaDeTexto 6">
            <a:extLst>
              <a:ext uri="{FF2B5EF4-FFF2-40B4-BE49-F238E27FC236}">
                <a16:creationId xmlns="" xmlns:a16="http://schemas.microsoft.com/office/drawing/2014/main" id="{D049CC82-7611-41AC-B208-1649A92ED7C1}"/>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1T2022.</a:t>
            </a:r>
          </a:p>
        </p:txBody>
      </p:sp>
      <p:sp>
        <p:nvSpPr>
          <p:cNvPr id="2" name="CaixaDeTexto 1"/>
          <p:cNvSpPr txBox="1"/>
          <p:nvPr/>
        </p:nvSpPr>
        <p:spPr>
          <a:xfrm>
            <a:off x="488272" y="2136171"/>
            <a:ext cx="10904252" cy="4770537"/>
          </a:xfrm>
          <a:prstGeom prst="rect">
            <a:avLst/>
          </a:prstGeom>
          <a:noFill/>
        </p:spPr>
        <p:txBody>
          <a:bodyPr wrap="square" rtlCol="0">
            <a:spAutoFit/>
          </a:bodyPr>
          <a:lstStyle/>
          <a:p>
            <a:pPr marL="285750" indent="-285750">
              <a:buFont typeface="Arial" panose="020B0604020202020204" pitchFamily="34" charset="0"/>
              <a:buChar char="•"/>
            </a:pPr>
            <a:r>
              <a:rPr lang="pt-BR" sz="2800" dirty="0" smtClean="0">
                <a:latin typeface="+mj-lt"/>
              </a:rPr>
              <a:t>3Tentos: A Empresa</a:t>
            </a:r>
          </a:p>
          <a:p>
            <a:pPr marL="285750" indent="-285750">
              <a:buFont typeface="Arial" panose="020B0604020202020204" pitchFamily="34" charset="0"/>
              <a:buChar char="•"/>
            </a:pPr>
            <a:r>
              <a:rPr lang="pt-BR" sz="2800" dirty="0" smtClean="0"/>
              <a:t>Resumo </a:t>
            </a:r>
            <a:r>
              <a:rPr lang="pt-BR" sz="2800" dirty="0"/>
              <a:t>do 4T21</a:t>
            </a:r>
          </a:p>
          <a:p>
            <a:pPr marL="285750" indent="-285750">
              <a:buFont typeface="Arial" panose="020B0604020202020204" pitchFamily="34" charset="0"/>
              <a:buChar char="•"/>
            </a:pPr>
            <a:r>
              <a:rPr lang="pt-BR" sz="2800" dirty="0" smtClean="0">
                <a:latin typeface="+mj-lt"/>
              </a:rPr>
              <a:t>Segmentação dos Negócios </a:t>
            </a:r>
            <a:endParaRPr lang="pt-BR" sz="2800" dirty="0">
              <a:latin typeface="+mj-lt"/>
            </a:endParaRPr>
          </a:p>
          <a:p>
            <a:pPr marL="285750" indent="-285750">
              <a:buFont typeface="Arial" panose="020B0604020202020204" pitchFamily="34" charset="0"/>
              <a:buChar char="•"/>
            </a:pPr>
            <a:r>
              <a:rPr lang="pt-BR" sz="2800" dirty="0" smtClean="0">
                <a:latin typeface="+mj-lt"/>
              </a:rPr>
              <a:t>Ajuste e Valor Justo-AVJ</a:t>
            </a:r>
          </a:p>
          <a:p>
            <a:pPr marL="285750" indent="-285750">
              <a:buFont typeface="Arial" panose="020B0604020202020204" pitchFamily="34" charset="0"/>
              <a:buChar char="•"/>
            </a:pPr>
            <a:r>
              <a:rPr lang="pt-BR" sz="2800" dirty="0" smtClean="0">
                <a:latin typeface="+mj-lt"/>
              </a:rPr>
              <a:t>Gestão de Risco e Uso de Derivativos</a:t>
            </a:r>
          </a:p>
          <a:p>
            <a:pPr marL="742950" lvl="1" indent="-285750">
              <a:buFont typeface="Arial" panose="020B0604020202020204" pitchFamily="34" charset="0"/>
              <a:buChar char="•"/>
            </a:pPr>
            <a:r>
              <a:rPr lang="pt-BR" sz="2800" dirty="0">
                <a:latin typeface="+mj-lt"/>
              </a:rPr>
              <a:t>Commodities: Soja, Milho, Trigo e Outros</a:t>
            </a:r>
            <a:r>
              <a:rPr lang="pt-BR" sz="2800" dirty="0" smtClean="0">
                <a:latin typeface="+mj-lt"/>
              </a:rPr>
              <a:t>.</a:t>
            </a:r>
          </a:p>
          <a:p>
            <a:pPr marL="742950" lvl="1" indent="-285750">
              <a:buFont typeface="Arial" panose="020B0604020202020204" pitchFamily="34" charset="0"/>
              <a:buChar char="•"/>
            </a:pPr>
            <a:r>
              <a:rPr lang="pt-BR" sz="2800" dirty="0">
                <a:latin typeface="+mj-lt"/>
              </a:rPr>
              <a:t>Dólar e </a:t>
            </a:r>
            <a:r>
              <a:rPr lang="pt-BR" sz="2800" dirty="0" smtClean="0">
                <a:latin typeface="+mj-lt"/>
              </a:rPr>
              <a:t>Juros</a:t>
            </a:r>
          </a:p>
          <a:p>
            <a:pPr marL="742950" lvl="1" indent="-285750">
              <a:buFont typeface="Arial" panose="020B0604020202020204" pitchFamily="34" charset="0"/>
              <a:buChar char="•"/>
            </a:pPr>
            <a:r>
              <a:rPr lang="pt-BR" sz="2800" dirty="0">
                <a:latin typeface="+mj-lt"/>
              </a:rPr>
              <a:t>Tipos de derivativos</a:t>
            </a:r>
          </a:p>
          <a:p>
            <a:pPr marL="742950" lvl="1" indent="-285750">
              <a:buFont typeface="Arial" panose="020B0604020202020204" pitchFamily="34" charset="0"/>
              <a:buChar char="•"/>
            </a:pPr>
            <a:endParaRPr lang="pt-BR" sz="2000" dirty="0" smtClean="0">
              <a:latin typeface="+mj-lt"/>
            </a:endParaRPr>
          </a:p>
          <a:p>
            <a:pPr marL="742950" lvl="1" indent="-285750">
              <a:buFont typeface="Arial" panose="020B0604020202020204" pitchFamily="34" charset="0"/>
              <a:buChar char="•"/>
            </a:pPr>
            <a:endParaRPr lang="pt-BR" sz="2000" dirty="0" smtClean="0">
              <a:latin typeface="+mj-lt"/>
            </a:endParaRPr>
          </a:p>
          <a:p>
            <a:pPr marL="742950" lvl="1" indent="-285750">
              <a:buFont typeface="Arial" panose="020B0604020202020204" pitchFamily="34" charset="0"/>
              <a:buChar char="•"/>
            </a:pPr>
            <a:endParaRPr lang="pt-BR" sz="2000" dirty="0" smtClean="0">
              <a:latin typeface="+mj-lt"/>
            </a:endParaRPr>
          </a:p>
          <a:p>
            <a:pPr marL="285750" indent="-285750">
              <a:buFont typeface="Arial" panose="020B0604020202020204" pitchFamily="34" charset="0"/>
              <a:buChar char="•"/>
            </a:pPr>
            <a:endParaRPr lang="pt-BR" sz="2000" dirty="0">
              <a:latin typeface="+mj-lt"/>
            </a:endParaRPr>
          </a:p>
        </p:txBody>
      </p:sp>
    </p:spTree>
    <p:extLst>
      <p:ext uri="{BB962C8B-B14F-4D97-AF65-F5344CB8AC3E}">
        <p14:creationId xmlns:p14="http://schemas.microsoft.com/office/powerpoint/2010/main" val="1124978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 xmlns:a16="http://schemas.microsoft.com/office/drawing/2014/main" id="{A5D8A8F3-B85D-4525-BD89-CEAAF82A660C}"/>
              </a:ext>
            </a:extLst>
          </p:cNvPr>
          <p:cNvSpPr>
            <a:spLocks noGrp="1"/>
          </p:cNvSpPr>
          <p:nvPr>
            <p:ph type="title"/>
          </p:nvPr>
        </p:nvSpPr>
        <p:spPr>
          <a:xfrm>
            <a:off x="1239416" y="206705"/>
            <a:ext cx="8890005" cy="642382"/>
          </a:xfrm>
        </p:spPr>
        <p:txBody>
          <a:bodyPr rtlCol="0">
            <a:noAutofit/>
          </a:bodyPr>
          <a:lstStyle/>
          <a:p>
            <a:pPr rtl="0"/>
            <a:r>
              <a:rPr lang="pt-BR" sz="2800" dirty="0" smtClean="0"/>
              <a:t>3Tentos: A Empresa</a:t>
            </a:r>
            <a:endParaRPr lang="pt-BR" sz="2800" dirty="0"/>
          </a:p>
        </p:txBody>
      </p:sp>
      <p:sp>
        <p:nvSpPr>
          <p:cNvPr id="7" name="CaixaDeTexto 6">
            <a:extLst>
              <a:ext uri="{FF2B5EF4-FFF2-40B4-BE49-F238E27FC236}">
                <a16:creationId xmlns="" xmlns:a16="http://schemas.microsoft.com/office/drawing/2014/main" id="{D049CC82-7611-41AC-B208-1649A92ED7C1}"/>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4</a:t>
            </a:r>
            <a:r>
              <a:rPr lang="pt-BR" sz="1100" dirty="0" smtClean="0">
                <a:solidFill>
                  <a:srgbClr val="BE660E"/>
                </a:solidFill>
              </a:rPr>
              <a:t>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4DE266F1-EEEE-4C59-925B-263A99FACA3F}"/>
              </a:ext>
            </a:extLst>
          </p:cNvPr>
          <p:cNvSpPr txBox="1"/>
          <p:nvPr/>
        </p:nvSpPr>
        <p:spPr>
          <a:xfrm>
            <a:off x="1097505" y="6242413"/>
            <a:ext cx="3522832" cy="276999"/>
          </a:xfrm>
          <a:prstGeom prst="rect">
            <a:avLst/>
          </a:prstGeom>
          <a:noFill/>
        </p:spPr>
        <p:txBody>
          <a:bodyPr wrap="square" rtlCol="0">
            <a:spAutoFit/>
          </a:bodyPr>
          <a:lstStyle/>
          <a:p>
            <a:r>
              <a:rPr lang="pt-BR" sz="1200" dirty="0"/>
              <a:t>Fonte: </a:t>
            </a:r>
            <a:r>
              <a:rPr lang="pt-BR" sz="1200" dirty="0" smtClean="0"/>
              <a:t>Release do Resultado 4T2021, </a:t>
            </a:r>
            <a:r>
              <a:rPr lang="pt-BR" sz="1200" dirty="0"/>
              <a:t>p. </a:t>
            </a:r>
            <a:r>
              <a:rPr lang="pt-BR" sz="1200" dirty="0" smtClean="0"/>
              <a:t>20.</a:t>
            </a:r>
            <a:endParaRPr lang="pt-BR" sz="1200" dirty="0"/>
          </a:p>
        </p:txBody>
      </p:sp>
      <p:pic>
        <p:nvPicPr>
          <p:cNvPr id="3" name="Imagem 2"/>
          <p:cNvPicPr>
            <a:picLocks noChangeAspect="1"/>
          </p:cNvPicPr>
          <p:nvPr/>
        </p:nvPicPr>
        <p:blipFill rotWithShape="1">
          <a:blip r:embed="rId3"/>
          <a:srcRect l="29139" t="37152" r="10122" b="13206"/>
          <a:stretch/>
        </p:blipFill>
        <p:spPr>
          <a:xfrm>
            <a:off x="1097505" y="1576552"/>
            <a:ext cx="10014342" cy="4601731"/>
          </a:xfrm>
          <a:prstGeom prst="rect">
            <a:avLst/>
          </a:prstGeom>
        </p:spPr>
      </p:pic>
      <p:sp>
        <p:nvSpPr>
          <p:cNvPr id="4" name="Retângulo 3"/>
          <p:cNvSpPr/>
          <p:nvPr/>
        </p:nvSpPr>
        <p:spPr>
          <a:xfrm>
            <a:off x="3171005" y="2866205"/>
            <a:ext cx="817801" cy="24532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p:cNvSpPr/>
          <p:nvPr/>
        </p:nvSpPr>
        <p:spPr>
          <a:xfrm>
            <a:off x="7890334" y="3304079"/>
            <a:ext cx="752271" cy="4802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p:cNvSpPr/>
          <p:nvPr/>
        </p:nvSpPr>
        <p:spPr>
          <a:xfrm>
            <a:off x="9613053" y="5111812"/>
            <a:ext cx="1032735" cy="4802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p:cNvSpPr/>
          <p:nvPr/>
        </p:nvSpPr>
        <p:spPr>
          <a:xfrm>
            <a:off x="9064959" y="3344182"/>
            <a:ext cx="1218837" cy="4802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p:cNvSpPr/>
          <p:nvPr/>
        </p:nvSpPr>
        <p:spPr>
          <a:xfrm>
            <a:off x="5239086" y="4296339"/>
            <a:ext cx="1105890" cy="29896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19"/>
          <p:cNvSpPr/>
          <p:nvPr/>
        </p:nvSpPr>
        <p:spPr>
          <a:xfrm>
            <a:off x="2844196" y="3584300"/>
            <a:ext cx="1471420" cy="65629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66085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18"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 xmlns:a16="http://schemas.microsoft.com/office/drawing/2014/main" id="{A5D8A8F3-B85D-4525-BD89-CEAAF82A660C}"/>
              </a:ext>
            </a:extLst>
          </p:cNvPr>
          <p:cNvSpPr>
            <a:spLocks noGrp="1"/>
          </p:cNvSpPr>
          <p:nvPr>
            <p:ph type="title"/>
          </p:nvPr>
        </p:nvSpPr>
        <p:spPr>
          <a:xfrm>
            <a:off x="1239416" y="206705"/>
            <a:ext cx="8890005" cy="642382"/>
          </a:xfrm>
        </p:spPr>
        <p:txBody>
          <a:bodyPr rtlCol="0">
            <a:noAutofit/>
          </a:bodyPr>
          <a:lstStyle/>
          <a:p>
            <a:pPr rtl="0"/>
            <a:r>
              <a:rPr lang="pt-BR" sz="2800" dirty="0" smtClean="0"/>
              <a:t>TTEN3: </a:t>
            </a:r>
            <a:r>
              <a:rPr lang="pt-BR" sz="2800" dirty="0"/>
              <a:t>Resultado </a:t>
            </a:r>
            <a:r>
              <a:rPr lang="pt-BR" sz="2800" dirty="0" smtClean="0"/>
              <a:t>4T2021 </a:t>
            </a:r>
            <a:r>
              <a:rPr lang="pt-BR" sz="2800" dirty="0"/>
              <a:t>em resumo</a:t>
            </a:r>
          </a:p>
        </p:txBody>
      </p:sp>
      <p:sp>
        <p:nvSpPr>
          <p:cNvPr id="7" name="CaixaDeTexto 6">
            <a:extLst>
              <a:ext uri="{FF2B5EF4-FFF2-40B4-BE49-F238E27FC236}">
                <a16:creationId xmlns="" xmlns:a16="http://schemas.microsoft.com/office/drawing/2014/main" id="{D049CC82-7611-41AC-B208-1649A92ED7C1}"/>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4</a:t>
            </a:r>
            <a:r>
              <a:rPr lang="pt-BR" sz="1100" dirty="0" smtClean="0">
                <a:solidFill>
                  <a:srgbClr val="BE660E"/>
                </a:solidFill>
              </a:rPr>
              <a:t>T2021.</a:t>
            </a:r>
            <a:endParaRPr lang="pt-BR" sz="1100" dirty="0">
              <a:solidFill>
                <a:srgbClr val="BE660E"/>
              </a:solidFill>
            </a:endParaRPr>
          </a:p>
        </p:txBody>
      </p:sp>
      <p:pic>
        <p:nvPicPr>
          <p:cNvPr id="2" name="Imagem 1"/>
          <p:cNvPicPr>
            <a:picLocks noChangeAspect="1"/>
          </p:cNvPicPr>
          <p:nvPr/>
        </p:nvPicPr>
        <p:blipFill rotWithShape="1">
          <a:blip r:embed="rId3"/>
          <a:srcRect l="38238" t="43493" r="14057" b="20423"/>
          <a:stretch/>
        </p:blipFill>
        <p:spPr>
          <a:xfrm>
            <a:off x="1349116" y="1694160"/>
            <a:ext cx="9688546" cy="4120128"/>
          </a:xfrm>
          <a:prstGeom prst="rect">
            <a:avLst/>
          </a:prstGeom>
        </p:spPr>
      </p:pic>
      <p:sp>
        <p:nvSpPr>
          <p:cNvPr id="8" name="CaixaDeTexto 7">
            <a:extLst>
              <a:ext uri="{FF2B5EF4-FFF2-40B4-BE49-F238E27FC236}">
                <a16:creationId xmlns="" xmlns:a16="http://schemas.microsoft.com/office/drawing/2014/main" id="{4DE266F1-EEEE-4C59-925B-263A99FACA3F}"/>
              </a:ext>
            </a:extLst>
          </p:cNvPr>
          <p:cNvSpPr txBox="1"/>
          <p:nvPr/>
        </p:nvSpPr>
        <p:spPr>
          <a:xfrm>
            <a:off x="1349116" y="5862756"/>
            <a:ext cx="1877838" cy="461665"/>
          </a:xfrm>
          <a:prstGeom prst="rect">
            <a:avLst/>
          </a:prstGeom>
          <a:noFill/>
        </p:spPr>
        <p:txBody>
          <a:bodyPr wrap="square" rtlCol="0">
            <a:spAutoFit/>
          </a:bodyPr>
          <a:lstStyle/>
          <a:p>
            <a:r>
              <a:rPr lang="pt-BR" sz="1200" dirty="0"/>
              <a:t>Fonte: </a:t>
            </a:r>
            <a:r>
              <a:rPr lang="pt-BR" sz="1200" dirty="0" smtClean="0"/>
              <a:t>Release do Resultado 4T2021, </a:t>
            </a:r>
            <a:r>
              <a:rPr lang="pt-BR" sz="1200" dirty="0"/>
              <a:t>p. 2</a:t>
            </a:r>
            <a:r>
              <a:rPr lang="pt-BR" sz="1200" dirty="0" smtClean="0"/>
              <a:t>.</a:t>
            </a:r>
            <a:endParaRPr lang="pt-BR" sz="1200" dirty="0"/>
          </a:p>
        </p:txBody>
      </p:sp>
      <p:sp>
        <p:nvSpPr>
          <p:cNvPr id="10" name="Retângulo 9"/>
          <p:cNvSpPr/>
          <p:nvPr/>
        </p:nvSpPr>
        <p:spPr>
          <a:xfrm>
            <a:off x="7120327" y="2278504"/>
            <a:ext cx="1484027" cy="2248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p:cNvSpPr/>
          <p:nvPr/>
        </p:nvSpPr>
        <p:spPr>
          <a:xfrm>
            <a:off x="4886793" y="2278503"/>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p:cNvSpPr/>
          <p:nvPr/>
        </p:nvSpPr>
        <p:spPr>
          <a:xfrm>
            <a:off x="4886792" y="2862846"/>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p:cNvSpPr/>
          <p:nvPr/>
        </p:nvSpPr>
        <p:spPr>
          <a:xfrm>
            <a:off x="6433278" y="2868465"/>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p:cNvSpPr/>
          <p:nvPr/>
        </p:nvSpPr>
        <p:spPr>
          <a:xfrm>
            <a:off x="4886792" y="4469291"/>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p:cNvSpPr/>
          <p:nvPr/>
        </p:nvSpPr>
        <p:spPr>
          <a:xfrm>
            <a:off x="6433278" y="4474910"/>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29290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3"/>
          <a:srcRect l="39467" t="43494" r="13934" b="30482"/>
          <a:stretch/>
        </p:blipFill>
        <p:spPr>
          <a:xfrm>
            <a:off x="1517028" y="1991816"/>
            <a:ext cx="8975457" cy="2818150"/>
          </a:xfrm>
          <a:prstGeom prst="rect">
            <a:avLst/>
          </a:prstGeom>
        </p:spPr>
      </p:pic>
      <p:sp>
        <p:nvSpPr>
          <p:cNvPr id="5" name="Título 1">
            <a:extLst>
              <a:ext uri="{FF2B5EF4-FFF2-40B4-BE49-F238E27FC236}">
                <a16:creationId xmlns="" xmlns:a16="http://schemas.microsoft.com/office/drawing/2014/main" id="{A5D8A8F3-B85D-4525-BD89-CEAAF82A660C}"/>
              </a:ext>
            </a:extLst>
          </p:cNvPr>
          <p:cNvSpPr>
            <a:spLocks noGrp="1"/>
          </p:cNvSpPr>
          <p:nvPr>
            <p:ph type="title"/>
          </p:nvPr>
        </p:nvSpPr>
        <p:spPr>
          <a:xfrm>
            <a:off x="1239416" y="206705"/>
            <a:ext cx="8890005" cy="642382"/>
          </a:xfrm>
        </p:spPr>
        <p:txBody>
          <a:bodyPr rtlCol="0">
            <a:noAutofit/>
          </a:bodyPr>
          <a:lstStyle/>
          <a:p>
            <a:pPr rtl="0"/>
            <a:r>
              <a:rPr lang="pt-BR" sz="2800" dirty="0" smtClean="0"/>
              <a:t>TTEN3: </a:t>
            </a:r>
            <a:r>
              <a:rPr lang="pt-BR" sz="2800" dirty="0"/>
              <a:t>Resultado </a:t>
            </a:r>
            <a:r>
              <a:rPr lang="pt-BR" sz="2800" dirty="0" smtClean="0"/>
              <a:t>4T2021 </a:t>
            </a:r>
            <a:r>
              <a:rPr lang="pt-BR" sz="2800" dirty="0"/>
              <a:t>em resumo</a:t>
            </a:r>
          </a:p>
        </p:txBody>
      </p:sp>
      <p:sp>
        <p:nvSpPr>
          <p:cNvPr id="7" name="CaixaDeTexto 6">
            <a:extLst>
              <a:ext uri="{FF2B5EF4-FFF2-40B4-BE49-F238E27FC236}">
                <a16:creationId xmlns="" xmlns:a16="http://schemas.microsoft.com/office/drawing/2014/main" id="{D049CC82-7611-41AC-B208-1649A92ED7C1}"/>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4</a:t>
            </a:r>
            <a:r>
              <a:rPr lang="pt-BR" sz="1100" dirty="0" smtClean="0">
                <a:solidFill>
                  <a:srgbClr val="BE660E"/>
                </a:solidFill>
              </a:rPr>
              <a:t>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4DE266F1-EEEE-4C59-925B-263A99FACA3F}"/>
              </a:ext>
            </a:extLst>
          </p:cNvPr>
          <p:cNvSpPr txBox="1"/>
          <p:nvPr/>
        </p:nvSpPr>
        <p:spPr>
          <a:xfrm>
            <a:off x="1517027" y="4809966"/>
            <a:ext cx="3219863" cy="276999"/>
          </a:xfrm>
          <a:prstGeom prst="rect">
            <a:avLst/>
          </a:prstGeom>
          <a:noFill/>
        </p:spPr>
        <p:txBody>
          <a:bodyPr wrap="square" rtlCol="0">
            <a:spAutoFit/>
          </a:bodyPr>
          <a:lstStyle/>
          <a:p>
            <a:r>
              <a:rPr lang="pt-BR" sz="1200" dirty="0"/>
              <a:t>Fonte: </a:t>
            </a:r>
            <a:r>
              <a:rPr lang="pt-BR" sz="1200" dirty="0" smtClean="0"/>
              <a:t>Release do Resultado 4T2021, </a:t>
            </a:r>
            <a:r>
              <a:rPr lang="pt-BR" sz="1200" dirty="0"/>
              <a:t>p. </a:t>
            </a:r>
            <a:r>
              <a:rPr lang="pt-BR" sz="1200" dirty="0" smtClean="0"/>
              <a:t>15.</a:t>
            </a:r>
            <a:endParaRPr lang="pt-BR" sz="1200" dirty="0"/>
          </a:p>
        </p:txBody>
      </p:sp>
      <p:sp>
        <p:nvSpPr>
          <p:cNvPr id="10" name="Retângulo 9"/>
          <p:cNvSpPr/>
          <p:nvPr/>
        </p:nvSpPr>
        <p:spPr>
          <a:xfrm>
            <a:off x="6760563" y="4182255"/>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p:cNvSpPr/>
          <p:nvPr/>
        </p:nvSpPr>
        <p:spPr>
          <a:xfrm>
            <a:off x="4736891" y="4182254"/>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4203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E800398-F9CD-4C45-AD86-B46CF554E404}"/>
              </a:ext>
            </a:extLst>
          </p:cNvPr>
          <p:cNvSpPr>
            <a:spLocks noGrp="1"/>
          </p:cNvSpPr>
          <p:nvPr>
            <p:ph type="title"/>
          </p:nvPr>
        </p:nvSpPr>
        <p:spPr>
          <a:xfrm>
            <a:off x="570199" y="5435499"/>
            <a:ext cx="11070316" cy="1294203"/>
          </a:xfrm>
        </p:spPr>
        <p:txBody>
          <a:bodyPr anchor="ctr">
            <a:normAutofit/>
          </a:bodyPr>
          <a:lstStyle/>
          <a:p>
            <a:pPr marL="285750" indent="-285750" algn="just">
              <a:buFont typeface="Arial" panose="020B0604020202020204" pitchFamily="34" charset="0"/>
              <a:buChar char="•"/>
            </a:pPr>
            <a:r>
              <a:rPr lang="pt-BR" sz="1800" dirty="0" smtClean="0">
                <a:solidFill>
                  <a:schemeClr val="tx2">
                    <a:lumMod val="65000"/>
                    <a:lumOff val="35000"/>
                  </a:schemeClr>
                </a:solidFill>
              </a:rPr>
              <a:t>Insumos, Grãos e Industria corresponde, respectivamente, 29 %, 26,5% e 44,5% da receita liquida total e 45%, 14% e 41% do Lucro Bruto.</a:t>
            </a:r>
            <a:endParaRPr lang="pt-BR" sz="1800" dirty="0">
              <a:solidFill>
                <a:schemeClr val="tx2">
                  <a:lumMod val="65000"/>
                  <a:lumOff val="35000"/>
                </a:schemeClr>
              </a:solidFill>
            </a:endParaRPr>
          </a:p>
        </p:txBody>
      </p:sp>
      <p:sp>
        <p:nvSpPr>
          <p:cNvPr id="6" name="CaixaDeTexto 5">
            <a:extLst>
              <a:ext uri="{FF2B5EF4-FFF2-40B4-BE49-F238E27FC236}">
                <a16:creationId xmlns="" xmlns:a16="http://schemas.microsoft.com/office/drawing/2014/main" id="{FAACE185-A1CD-6741-A6A8-14E480B0EA7F}"/>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a:t>
            </a:r>
            <a:r>
              <a:rPr lang="pt-BR" sz="1100" dirty="0" smtClean="0">
                <a:solidFill>
                  <a:srgbClr val="BE660E"/>
                </a:solidFill>
              </a:rPr>
              <a:t>4T2021.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E919AFEB-1747-EE4B-9D2E-3CD5F375465B}"/>
              </a:ext>
            </a:extLst>
          </p:cNvPr>
          <p:cNvSpPr txBox="1"/>
          <p:nvPr/>
        </p:nvSpPr>
        <p:spPr>
          <a:xfrm>
            <a:off x="1371600" y="285750"/>
            <a:ext cx="7658100" cy="646331"/>
          </a:xfrm>
          <a:prstGeom prst="rect">
            <a:avLst/>
          </a:prstGeom>
          <a:noFill/>
        </p:spPr>
        <p:txBody>
          <a:bodyPr wrap="square" rtlCol="0">
            <a:spAutoFit/>
          </a:bodyPr>
          <a:lstStyle/>
          <a:p>
            <a:r>
              <a:rPr lang="pt-BR" sz="3600" dirty="0">
                <a:solidFill>
                  <a:schemeClr val="bg1"/>
                </a:solidFill>
              </a:rPr>
              <a:t>Segmentação dos Negócios </a:t>
            </a:r>
          </a:p>
        </p:txBody>
      </p:sp>
      <p:pic>
        <p:nvPicPr>
          <p:cNvPr id="5" name="Imagem 4"/>
          <p:cNvPicPr>
            <a:picLocks noChangeAspect="1"/>
          </p:cNvPicPr>
          <p:nvPr/>
        </p:nvPicPr>
        <p:blipFill rotWithShape="1">
          <a:blip r:embed="rId3"/>
          <a:srcRect l="39221" t="43057" r="14180" b="39229"/>
          <a:stretch/>
        </p:blipFill>
        <p:spPr>
          <a:xfrm>
            <a:off x="1371600" y="1579183"/>
            <a:ext cx="9467517" cy="2023402"/>
          </a:xfrm>
          <a:prstGeom prst="rect">
            <a:avLst/>
          </a:prstGeom>
        </p:spPr>
      </p:pic>
      <p:pic>
        <p:nvPicPr>
          <p:cNvPr id="11" name="Imagem 10"/>
          <p:cNvPicPr>
            <a:picLocks noChangeAspect="1"/>
          </p:cNvPicPr>
          <p:nvPr/>
        </p:nvPicPr>
        <p:blipFill rotWithShape="1">
          <a:blip r:embed="rId4"/>
          <a:srcRect l="39211" t="40855" r="14057" b="41749"/>
          <a:stretch/>
        </p:blipFill>
        <p:spPr>
          <a:xfrm>
            <a:off x="1371599" y="3583238"/>
            <a:ext cx="9467517" cy="1998420"/>
          </a:xfrm>
          <a:prstGeom prst="rect">
            <a:avLst/>
          </a:prstGeom>
        </p:spPr>
      </p:pic>
      <p:sp>
        <p:nvSpPr>
          <p:cNvPr id="12" name="CaixaDeTexto 11">
            <a:extLst>
              <a:ext uri="{FF2B5EF4-FFF2-40B4-BE49-F238E27FC236}">
                <a16:creationId xmlns="" xmlns:a16="http://schemas.microsoft.com/office/drawing/2014/main" id="{4DE266F1-EEEE-4C59-925B-263A99FACA3F}"/>
              </a:ext>
            </a:extLst>
          </p:cNvPr>
          <p:cNvSpPr txBox="1"/>
          <p:nvPr/>
        </p:nvSpPr>
        <p:spPr>
          <a:xfrm>
            <a:off x="1371598" y="5555129"/>
            <a:ext cx="3219863" cy="276999"/>
          </a:xfrm>
          <a:prstGeom prst="rect">
            <a:avLst/>
          </a:prstGeom>
          <a:noFill/>
        </p:spPr>
        <p:txBody>
          <a:bodyPr wrap="square" rtlCol="0">
            <a:spAutoFit/>
          </a:bodyPr>
          <a:lstStyle/>
          <a:p>
            <a:r>
              <a:rPr lang="pt-BR" sz="1200" dirty="0"/>
              <a:t>Fonte: </a:t>
            </a:r>
            <a:r>
              <a:rPr lang="pt-BR" sz="1200" dirty="0" smtClean="0"/>
              <a:t>Release do Resultado 4T2021, </a:t>
            </a:r>
            <a:r>
              <a:rPr lang="pt-BR" sz="1200" dirty="0"/>
              <a:t>p. </a:t>
            </a:r>
            <a:r>
              <a:rPr lang="pt-BR" sz="1200" dirty="0" smtClean="0"/>
              <a:t>5.</a:t>
            </a:r>
            <a:endParaRPr lang="pt-BR" sz="1200" dirty="0"/>
          </a:p>
        </p:txBody>
      </p:sp>
      <p:sp>
        <p:nvSpPr>
          <p:cNvPr id="13" name="Retângulo 12"/>
          <p:cNvSpPr/>
          <p:nvPr/>
        </p:nvSpPr>
        <p:spPr>
          <a:xfrm>
            <a:off x="9376994" y="2696291"/>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p:cNvSpPr/>
          <p:nvPr/>
        </p:nvSpPr>
        <p:spPr>
          <a:xfrm>
            <a:off x="4591461" y="2696291"/>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p:cNvSpPr/>
          <p:nvPr/>
        </p:nvSpPr>
        <p:spPr>
          <a:xfrm>
            <a:off x="9376994" y="2396632"/>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p:cNvSpPr/>
          <p:nvPr/>
        </p:nvSpPr>
        <p:spPr>
          <a:xfrm>
            <a:off x="4591461" y="2396632"/>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p:cNvSpPr/>
          <p:nvPr/>
        </p:nvSpPr>
        <p:spPr>
          <a:xfrm>
            <a:off x="5443223" y="5215002"/>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p:cNvSpPr/>
          <p:nvPr/>
        </p:nvSpPr>
        <p:spPr>
          <a:xfrm>
            <a:off x="3883582" y="5215002"/>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p:cNvSpPr/>
          <p:nvPr/>
        </p:nvSpPr>
        <p:spPr>
          <a:xfrm>
            <a:off x="9313247" y="5215002"/>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19"/>
          <p:cNvSpPr/>
          <p:nvPr/>
        </p:nvSpPr>
        <p:spPr>
          <a:xfrm>
            <a:off x="7753606" y="5215002"/>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7991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E800398-F9CD-4C45-AD86-B46CF554E404}"/>
              </a:ext>
            </a:extLst>
          </p:cNvPr>
          <p:cNvSpPr>
            <a:spLocks noGrp="1"/>
          </p:cNvSpPr>
          <p:nvPr>
            <p:ph type="title"/>
          </p:nvPr>
        </p:nvSpPr>
        <p:spPr>
          <a:xfrm>
            <a:off x="488272" y="5079630"/>
            <a:ext cx="11070316" cy="1634717"/>
          </a:xfrm>
        </p:spPr>
        <p:txBody>
          <a:bodyPr anchor="ctr">
            <a:normAutofit fontScale="90000"/>
          </a:bodyPr>
          <a:lstStyle/>
          <a:p>
            <a:r>
              <a:rPr lang="pt-BR" sz="1800" dirty="0" smtClean="0">
                <a:solidFill>
                  <a:schemeClr val="tx2">
                    <a:lumMod val="65000"/>
                    <a:lumOff val="35000"/>
                  </a:schemeClr>
                </a:solidFill>
              </a:rPr>
              <a:t>Grupos estão relacionados entre si, exemplo: Grupo A- Ativo</a:t>
            </a:r>
            <a:r>
              <a:rPr lang="pt-BR" sz="1800" dirty="0">
                <a:solidFill>
                  <a:schemeClr val="tx2">
                    <a:lumMod val="65000"/>
                    <a:lumOff val="35000"/>
                  </a:schemeClr>
                </a:solidFill>
              </a:rPr>
              <a:t>:</a:t>
            </a:r>
            <a:r>
              <a:rPr lang="pt-BR" sz="1800" dirty="0" smtClean="0">
                <a:solidFill>
                  <a:schemeClr val="tx2">
                    <a:lumMod val="65000"/>
                    <a:lumOff val="35000"/>
                  </a:schemeClr>
                </a:solidFill>
              </a:rPr>
              <a:t> Estoques de commodities ; Passivo: Preço a fixar das commodities de fornecedores.</a:t>
            </a:r>
            <a:br>
              <a:rPr lang="pt-BR" sz="1800" dirty="0" smtClean="0">
                <a:solidFill>
                  <a:schemeClr val="tx2">
                    <a:lumMod val="65000"/>
                    <a:lumOff val="35000"/>
                  </a:schemeClr>
                </a:solidFill>
              </a:rPr>
            </a:br>
            <a:r>
              <a:rPr lang="pt-BR" sz="1800" dirty="0">
                <a:solidFill>
                  <a:schemeClr val="tx2">
                    <a:lumMod val="65000"/>
                    <a:lumOff val="35000"/>
                  </a:schemeClr>
                </a:solidFill>
              </a:rPr>
              <a:t/>
            </a:r>
            <a:br>
              <a:rPr lang="pt-BR" sz="1800" dirty="0">
                <a:solidFill>
                  <a:schemeClr val="tx2">
                    <a:lumMod val="65000"/>
                    <a:lumOff val="35000"/>
                  </a:schemeClr>
                </a:solidFill>
              </a:rPr>
            </a:br>
            <a:r>
              <a:rPr lang="pt-BR" sz="1800" dirty="0" smtClean="0">
                <a:solidFill>
                  <a:schemeClr val="tx2">
                    <a:lumMod val="65000"/>
                    <a:lumOff val="35000"/>
                  </a:schemeClr>
                </a:solidFill>
              </a:rPr>
              <a:t>Menor quantidade CPR por conta de menor quantidade de Barter por produtores acreditarem na valorização da commodity.</a:t>
            </a:r>
            <a:br>
              <a:rPr lang="pt-BR" sz="1800" dirty="0" smtClean="0">
                <a:solidFill>
                  <a:schemeClr val="tx2">
                    <a:lumMod val="65000"/>
                    <a:lumOff val="35000"/>
                  </a:schemeClr>
                </a:solidFill>
              </a:rPr>
            </a:br>
            <a:r>
              <a:rPr lang="pt-BR" sz="1800" dirty="0">
                <a:solidFill>
                  <a:schemeClr val="tx2">
                    <a:lumMod val="65000"/>
                    <a:lumOff val="35000"/>
                  </a:schemeClr>
                </a:solidFill>
              </a:rPr>
              <a:t/>
            </a:r>
            <a:br>
              <a:rPr lang="pt-BR" sz="1800" dirty="0">
                <a:solidFill>
                  <a:schemeClr val="tx2">
                    <a:lumMod val="65000"/>
                    <a:lumOff val="35000"/>
                  </a:schemeClr>
                </a:solidFill>
              </a:rPr>
            </a:br>
            <a:endParaRPr lang="pt-BR" sz="1800" dirty="0">
              <a:solidFill>
                <a:schemeClr val="tx2">
                  <a:lumMod val="65000"/>
                  <a:lumOff val="35000"/>
                </a:schemeClr>
              </a:solidFill>
            </a:endParaRPr>
          </a:p>
        </p:txBody>
      </p:sp>
      <p:sp>
        <p:nvSpPr>
          <p:cNvPr id="6" name="CaixaDeTexto 5">
            <a:extLst>
              <a:ext uri="{FF2B5EF4-FFF2-40B4-BE49-F238E27FC236}">
                <a16:creationId xmlns="" xmlns:a16="http://schemas.microsoft.com/office/drawing/2014/main" id="{FAACE185-A1CD-6741-A6A8-14E480B0EA7F}"/>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a:t>
            </a:r>
            <a:r>
              <a:rPr lang="pt-BR" sz="1100" dirty="0" smtClean="0">
                <a:solidFill>
                  <a:srgbClr val="BE660E"/>
                </a:solidFill>
              </a:rPr>
              <a:t>4T2021.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E919AFEB-1747-EE4B-9D2E-3CD5F375465B}"/>
              </a:ext>
            </a:extLst>
          </p:cNvPr>
          <p:cNvSpPr txBox="1"/>
          <p:nvPr/>
        </p:nvSpPr>
        <p:spPr>
          <a:xfrm>
            <a:off x="1371600" y="285750"/>
            <a:ext cx="7658100" cy="646331"/>
          </a:xfrm>
          <a:prstGeom prst="rect">
            <a:avLst/>
          </a:prstGeom>
          <a:noFill/>
        </p:spPr>
        <p:txBody>
          <a:bodyPr wrap="square" rtlCol="0">
            <a:spAutoFit/>
          </a:bodyPr>
          <a:lstStyle/>
          <a:p>
            <a:r>
              <a:rPr lang="pt-BR" sz="3600" dirty="0" smtClean="0">
                <a:solidFill>
                  <a:schemeClr val="bg1"/>
                </a:solidFill>
              </a:rPr>
              <a:t>Ajuste e Valor Justo-AVJ</a:t>
            </a:r>
            <a:endParaRPr lang="pt-BR" sz="3600" dirty="0">
              <a:solidFill>
                <a:schemeClr val="bg1"/>
              </a:solidFill>
            </a:endParaRPr>
          </a:p>
        </p:txBody>
      </p:sp>
      <p:sp>
        <p:nvSpPr>
          <p:cNvPr id="12" name="CaixaDeTexto 11">
            <a:extLst>
              <a:ext uri="{FF2B5EF4-FFF2-40B4-BE49-F238E27FC236}">
                <a16:creationId xmlns="" xmlns:a16="http://schemas.microsoft.com/office/drawing/2014/main" id="{4DE266F1-EEEE-4C59-925B-263A99FACA3F}"/>
              </a:ext>
            </a:extLst>
          </p:cNvPr>
          <p:cNvSpPr txBox="1"/>
          <p:nvPr/>
        </p:nvSpPr>
        <p:spPr>
          <a:xfrm>
            <a:off x="1933732" y="4547753"/>
            <a:ext cx="3219863" cy="276999"/>
          </a:xfrm>
          <a:prstGeom prst="rect">
            <a:avLst/>
          </a:prstGeom>
          <a:noFill/>
        </p:spPr>
        <p:txBody>
          <a:bodyPr wrap="square" rtlCol="0">
            <a:spAutoFit/>
          </a:bodyPr>
          <a:lstStyle/>
          <a:p>
            <a:r>
              <a:rPr lang="pt-BR" sz="1200" dirty="0"/>
              <a:t>Fonte: </a:t>
            </a:r>
            <a:r>
              <a:rPr lang="pt-BR" sz="1200" dirty="0" smtClean="0"/>
              <a:t>Release do Resultado 4T2021, </a:t>
            </a:r>
            <a:r>
              <a:rPr lang="pt-BR" sz="1200" dirty="0"/>
              <a:t>p. </a:t>
            </a:r>
            <a:r>
              <a:rPr lang="pt-BR" sz="1200" dirty="0" smtClean="0"/>
              <a:t>6.</a:t>
            </a:r>
            <a:endParaRPr lang="pt-BR" sz="1200" dirty="0"/>
          </a:p>
        </p:txBody>
      </p:sp>
      <p:pic>
        <p:nvPicPr>
          <p:cNvPr id="3" name="Imagem 2"/>
          <p:cNvPicPr>
            <a:picLocks noChangeAspect="1"/>
          </p:cNvPicPr>
          <p:nvPr/>
        </p:nvPicPr>
        <p:blipFill rotWithShape="1">
          <a:blip r:embed="rId3"/>
          <a:srcRect l="38975" t="36933" r="15656" b="26984"/>
          <a:stretch/>
        </p:blipFill>
        <p:spPr>
          <a:xfrm>
            <a:off x="1933732" y="1580225"/>
            <a:ext cx="7824865" cy="2989650"/>
          </a:xfrm>
          <a:prstGeom prst="rect">
            <a:avLst/>
          </a:prstGeom>
        </p:spPr>
      </p:pic>
      <p:sp>
        <p:nvSpPr>
          <p:cNvPr id="9" name="Retângulo 8"/>
          <p:cNvSpPr/>
          <p:nvPr/>
        </p:nvSpPr>
        <p:spPr>
          <a:xfrm>
            <a:off x="6059043" y="3593275"/>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p:cNvSpPr/>
          <p:nvPr/>
        </p:nvSpPr>
        <p:spPr>
          <a:xfrm>
            <a:off x="6025917" y="2920829"/>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p:cNvSpPr/>
          <p:nvPr/>
        </p:nvSpPr>
        <p:spPr>
          <a:xfrm>
            <a:off x="6023430" y="2515063"/>
            <a:ext cx="797625" cy="22485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5153595" y="2049517"/>
            <a:ext cx="600819" cy="20179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7567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 xmlns:a16="http://schemas.microsoft.com/office/drawing/2014/main" id="{FAACE185-A1CD-6741-A6A8-14E480B0EA7F}"/>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a:t>
            </a:r>
            <a:r>
              <a:rPr lang="pt-BR" sz="1100" dirty="0" smtClean="0">
                <a:solidFill>
                  <a:srgbClr val="BE660E"/>
                </a:solidFill>
              </a:rPr>
              <a:t>4T2021.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E919AFEB-1747-EE4B-9D2E-3CD5F375465B}"/>
              </a:ext>
            </a:extLst>
          </p:cNvPr>
          <p:cNvSpPr txBox="1"/>
          <p:nvPr/>
        </p:nvSpPr>
        <p:spPr>
          <a:xfrm>
            <a:off x="1371599" y="285750"/>
            <a:ext cx="8892073" cy="646331"/>
          </a:xfrm>
          <a:prstGeom prst="rect">
            <a:avLst/>
          </a:prstGeom>
          <a:noFill/>
        </p:spPr>
        <p:txBody>
          <a:bodyPr wrap="square" rtlCol="0">
            <a:spAutoFit/>
          </a:bodyPr>
          <a:lstStyle/>
          <a:p>
            <a:r>
              <a:rPr lang="pt-BR" sz="3600" dirty="0" smtClean="0">
                <a:solidFill>
                  <a:schemeClr val="bg1"/>
                </a:solidFill>
              </a:rPr>
              <a:t>Gestão de Risco e Uso de Derivativos</a:t>
            </a:r>
            <a:endParaRPr lang="pt-BR" sz="3600" dirty="0">
              <a:solidFill>
                <a:schemeClr val="bg1"/>
              </a:solidFill>
            </a:endParaRPr>
          </a:p>
        </p:txBody>
      </p:sp>
      <p:sp>
        <p:nvSpPr>
          <p:cNvPr id="12" name="CaixaDeTexto 11">
            <a:extLst>
              <a:ext uri="{FF2B5EF4-FFF2-40B4-BE49-F238E27FC236}">
                <a16:creationId xmlns="" xmlns:a16="http://schemas.microsoft.com/office/drawing/2014/main" id="{4DE266F1-EEEE-4C59-925B-263A99FACA3F}"/>
              </a:ext>
            </a:extLst>
          </p:cNvPr>
          <p:cNvSpPr txBox="1"/>
          <p:nvPr/>
        </p:nvSpPr>
        <p:spPr>
          <a:xfrm>
            <a:off x="158619" y="5891835"/>
            <a:ext cx="3219863" cy="461665"/>
          </a:xfrm>
          <a:prstGeom prst="rect">
            <a:avLst/>
          </a:prstGeom>
          <a:noFill/>
        </p:spPr>
        <p:txBody>
          <a:bodyPr wrap="square" rtlCol="0">
            <a:spAutoFit/>
          </a:bodyPr>
          <a:lstStyle/>
          <a:p>
            <a:r>
              <a:rPr lang="pt-BR" sz="1200" dirty="0"/>
              <a:t>Fonte: </a:t>
            </a:r>
            <a:r>
              <a:rPr lang="pt-BR" sz="1200" dirty="0" smtClean="0"/>
              <a:t>ITR 4T2021, </a:t>
            </a:r>
            <a:r>
              <a:rPr lang="pt-BR" sz="1200" dirty="0"/>
              <a:t>p. </a:t>
            </a:r>
            <a:r>
              <a:rPr lang="pt-BR" sz="1200" dirty="0" smtClean="0"/>
              <a:t>60</a:t>
            </a:r>
          </a:p>
          <a:p>
            <a:r>
              <a:rPr lang="pt-BR" sz="1200" dirty="0" smtClean="0"/>
              <a:t>.</a:t>
            </a:r>
            <a:endParaRPr lang="pt-BR" sz="1200" dirty="0"/>
          </a:p>
        </p:txBody>
      </p:sp>
      <p:pic>
        <p:nvPicPr>
          <p:cNvPr id="4" name="Imagem 3"/>
          <p:cNvPicPr>
            <a:picLocks noChangeAspect="1"/>
          </p:cNvPicPr>
          <p:nvPr/>
        </p:nvPicPr>
        <p:blipFill rotWithShape="1">
          <a:blip r:embed="rId3"/>
          <a:srcRect l="34286" t="40540" r="11837" b="17535"/>
          <a:stretch/>
        </p:blipFill>
        <p:spPr>
          <a:xfrm>
            <a:off x="0" y="1664108"/>
            <a:ext cx="12172681" cy="4142747"/>
          </a:xfrm>
          <a:prstGeom prst="rect">
            <a:avLst/>
          </a:prstGeom>
        </p:spPr>
      </p:pic>
    </p:spTree>
    <p:extLst>
      <p:ext uri="{BB962C8B-B14F-4D97-AF65-F5344CB8AC3E}">
        <p14:creationId xmlns:p14="http://schemas.microsoft.com/office/powerpoint/2010/main" val="2536439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 xmlns:a16="http://schemas.microsoft.com/office/drawing/2014/main" id="{FAACE185-A1CD-6741-A6A8-14E480B0EA7F}"/>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a:t>
            </a:r>
            <a:r>
              <a:rPr lang="pt-BR" sz="1100" dirty="0" smtClean="0">
                <a:solidFill>
                  <a:srgbClr val="BE660E"/>
                </a:solidFill>
              </a:rPr>
              <a:t>4T2021.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E919AFEB-1747-EE4B-9D2E-3CD5F375465B}"/>
              </a:ext>
            </a:extLst>
          </p:cNvPr>
          <p:cNvSpPr txBox="1"/>
          <p:nvPr/>
        </p:nvSpPr>
        <p:spPr>
          <a:xfrm>
            <a:off x="1371599" y="285750"/>
            <a:ext cx="8892073" cy="646331"/>
          </a:xfrm>
          <a:prstGeom prst="rect">
            <a:avLst/>
          </a:prstGeom>
          <a:noFill/>
        </p:spPr>
        <p:txBody>
          <a:bodyPr wrap="square" rtlCol="0">
            <a:spAutoFit/>
          </a:bodyPr>
          <a:lstStyle/>
          <a:p>
            <a:r>
              <a:rPr lang="pt-BR" sz="3600" dirty="0" smtClean="0">
                <a:solidFill>
                  <a:schemeClr val="bg1"/>
                </a:solidFill>
              </a:rPr>
              <a:t>Commodities: Soja, Milho, Trigo e Outros.</a:t>
            </a:r>
            <a:endParaRPr lang="pt-BR" sz="3600" dirty="0">
              <a:solidFill>
                <a:schemeClr val="bg1"/>
              </a:solidFill>
            </a:endParaRPr>
          </a:p>
        </p:txBody>
      </p:sp>
      <p:sp>
        <p:nvSpPr>
          <p:cNvPr id="12" name="CaixaDeTexto 11">
            <a:extLst>
              <a:ext uri="{FF2B5EF4-FFF2-40B4-BE49-F238E27FC236}">
                <a16:creationId xmlns="" xmlns:a16="http://schemas.microsoft.com/office/drawing/2014/main" id="{4DE266F1-EEEE-4C59-925B-263A99FACA3F}"/>
              </a:ext>
            </a:extLst>
          </p:cNvPr>
          <p:cNvSpPr txBox="1"/>
          <p:nvPr/>
        </p:nvSpPr>
        <p:spPr>
          <a:xfrm>
            <a:off x="0" y="5923911"/>
            <a:ext cx="1371599" cy="646331"/>
          </a:xfrm>
          <a:prstGeom prst="rect">
            <a:avLst/>
          </a:prstGeom>
          <a:noFill/>
        </p:spPr>
        <p:txBody>
          <a:bodyPr wrap="square" rtlCol="0">
            <a:spAutoFit/>
          </a:bodyPr>
          <a:lstStyle/>
          <a:p>
            <a:r>
              <a:rPr lang="pt-BR" sz="1200" dirty="0"/>
              <a:t>Fonte: </a:t>
            </a:r>
            <a:r>
              <a:rPr lang="pt-BR" sz="1200" dirty="0" smtClean="0"/>
              <a:t>ITR 4T2021, </a:t>
            </a:r>
            <a:r>
              <a:rPr lang="pt-BR" sz="1200" dirty="0"/>
              <a:t>p. </a:t>
            </a:r>
            <a:r>
              <a:rPr lang="pt-BR" sz="1200" dirty="0" smtClean="0"/>
              <a:t>61/62.</a:t>
            </a:r>
          </a:p>
          <a:p>
            <a:r>
              <a:rPr lang="pt-BR" sz="1200" dirty="0" smtClean="0"/>
              <a:t>.</a:t>
            </a:r>
            <a:endParaRPr lang="pt-BR" sz="1200" dirty="0"/>
          </a:p>
        </p:txBody>
      </p:sp>
      <p:pic>
        <p:nvPicPr>
          <p:cNvPr id="2" name="Imagem 1"/>
          <p:cNvPicPr>
            <a:picLocks noChangeAspect="1"/>
          </p:cNvPicPr>
          <p:nvPr/>
        </p:nvPicPr>
        <p:blipFill rotWithShape="1">
          <a:blip r:embed="rId3"/>
          <a:srcRect l="27399" t="58508" r="12142" b="19713"/>
          <a:stretch/>
        </p:blipFill>
        <p:spPr>
          <a:xfrm>
            <a:off x="1492896" y="5077344"/>
            <a:ext cx="8770776" cy="1492898"/>
          </a:xfrm>
          <a:prstGeom prst="rect">
            <a:avLst/>
          </a:prstGeom>
        </p:spPr>
      </p:pic>
      <p:pic>
        <p:nvPicPr>
          <p:cNvPr id="3" name="Imagem 2"/>
          <p:cNvPicPr>
            <a:picLocks noChangeAspect="1"/>
          </p:cNvPicPr>
          <p:nvPr/>
        </p:nvPicPr>
        <p:blipFill rotWithShape="1">
          <a:blip r:embed="rId4"/>
          <a:srcRect l="25102" t="27472" r="2959" b="17535"/>
          <a:stretch/>
        </p:blipFill>
        <p:spPr>
          <a:xfrm>
            <a:off x="1492896" y="1307777"/>
            <a:ext cx="8770776" cy="3769567"/>
          </a:xfrm>
          <a:prstGeom prst="rect">
            <a:avLst/>
          </a:prstGeom>
        </p:spPr>
      </p:pic>
      <p:sp>
        <p:nvSpPr>
          <p:cNvPr id="9" name="Retângulo 8"/>
          <p:cNvSpPr/>
          <p:nvPr/>
        </p:nvSpPr>
        <p:spPr>
          <a:xfrm>
            <a:off x="5113785" y="6269286"/>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p:cNvSpPr/>
          <p:nvPr/>
        </p:nvSpPr>
        <p:spPr>
          <a:xfrm>
            <a:off x="7688728" y="6274377"/>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28117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 xmlns:a16="http://schemas.microsoft.com/office/drawing/2014/main" id="{FAACE185-A1CD-6741-A6A8-14E480B0EA7F}"/>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a:t>
            </a:r>
            <a:r>
              <a:rPr lang="pt-BR" sz="1100" dirty="0" smtClean="0">
                <a:solidFill>
                  <a:srgbClr val="BE660E"/>
                </a:solidFill>
              </a:rPr>
              <a:t>4T2021.</a:t>
            </a:r>
            <a:endParaRPr lang="pt-BR" sz="1100" dirty="0">
              <a:solidFill>
                <a:srgbClr val="BE660E"/>
              </a:solidFill>
            </a:endParaRPr>
          </a:p>
        </p:txBody>
      </p:sp>
      <p:sp>
        <p:nvSpPr>
          <p:cNvPr id="12" name="CaixaDeTexto 11">
            <a:extLst>
              <a:ext uri="{FF2B5EF4-FFF2-40B4-BE49-F238E27FC236}">
                <a16:creationId xmlns="" xmlns:a16="http://schemas.microsoft.com/office/drawing/2014/main" id="{4DE266F1-EEEE-4C59-925B-263A99FACA3F}"/>
              </a:ext>
            </a:extLst>
          </p:cNvPr>
          <p:cNvSpPr txBox="1"/>
          <p:nvPr/>
        </p:nvSpPr>
        <p:spPr>
          <a:xfrm>
            <a:off x="884902" y="5722584"/>
            <a:ext cx="2212258" cy="461665"/>
          </a:xfrm>
          <a:prstGeom prst="rect">
            <a:avLst/>
          </a:prstGeom>
          <a:noFill/>
        </p:spPr>
        <p:txBody>
          <a:bodyPr wrap="square" rtlCol="0">
            <a:spAutoFit/>
          </a:bodyPr>
          <a:lstStyle/>
          <a:p>
            <a:r>
              <a:rPr lang="pt-BR" sz="1200" dirty="0"/>
              <a:t>Fonte: </a:t>
            </a:r>
            <a:r>
              <a:rPr lang="pt-BR" sz="1200" dirty="0" smtClean="0"/>
              <a:t>ITR 4T2021, </a:t>
            </a:r>
            <a:r>
              <a:rPr lang="pt-BR" sz="1200" dirty="0"/>
              <a:t>p. </a:t>
            </a:r>
            <a:r>
              <a:rPr lang="pt-BR" sz="1200" dirty="0" smtClean="0"/>
              <a:t>63.</a:t>
            </a:r>
          </a:p>
          <a:p>
            <a:r>
              <a:rPr lang="pt-BR" sz="1200" dirty="0" smtClean="0"/>
              <a:t>.</a:t>
            </a:r>
            <a:endParaRPr lang="pt-BR" sz="1200" dirty="0"/>
          </a:p>
        </p:txBody>
      </p:sp>
      <p:pic>
        <p:nvPicPr>
          <p:cNvPr id="4" name="Imagem 3"/>
          <p:cNvPicPr>
            <a:picLocks noChangeAspect="1"/>
          </p:cNvPicPr>
          <p:nvPr/>
        </p:nvPicPr>
        <p:blipFill rotWithShape="1">
          <a:blip r:embed="rId3"/>
          <a:srcRect l="23588" t="26655" r="3346" b="24934"/>
          <a:stretch/>
        </p:blipFill>
        <p:spPr>
          <a:xfrm>
            <a:off x="884902" y="1558729"/>
            <a:ext cx="10949361" cy="4078819"/>
          </a:xfrm>
          <a:prstGeom prst="rect">
            <a:avLst/>
          </a:prstGeom>
        </p:spPr>
      </p:pic>
      <p:sp>
        <p:nvSpPr>
          <p:cNvPr id="9" name="Retângulo 8"/>
          <p:cNvSpPr/>
          <p:nvPr/>
        </p:nvSpPr>
        <p:spPr>
          <a:xfrm>
            <a:off x="3992908" y="4590003"/>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 xmlns:a16="http://schemas.microsoft.com/office/drawing/2014/main" id="{E919AFEB-1747-EE4B-9D2E-3CD5F375465B}"/>
              </a:ext>
            </a:extLst>
          </p:cNvPr>
          <p:cNvSpPr txBox="1"/>
          <p:nvPr/>
        </p:nvSpPr>
        <p:spPr>
          <a:xfrm>
            <a:off x="1371599" y="285750"/>
            <a:ext cx="8892073" cy="646331"/>
          </a:xfrm>
          <a:prstGeom prst="rect">
            <a:avLst/>
          </a:prstGeom>
          <a:noFill/>
        </p:spPr>
        <p:txBody>
          <a:bodyPr wrap="square" rtlCol="0">
            <a:spAutoFit/>
          </a:bodyPr>
          <a:lstStyle/>
          <a:p>
            <a:r>
              <a:rPr lang="pt-BR" sz="3600" dirty="0" smtClean="0">
                <a:solidFill>
                  <a:schemeClr val="bg1"/>
                </a:solidFill>
              </a:rPr>
              <a:t>Commodities: Soja, Milho, Trigo e Outros.</a:t>
            </a:r>
            <a:endParaRPr lang="pt-BR" sz="3600" dirty="0">
              <a:solidFill>
                <a:schemeClr val="bg1"/>
              </a:solidFill>
            </a:endParaRPr>
          </a:p>
        </p:txBody>
      </p:sp>
      <p:sp>
        <p:nvSpPr>
          <p:cNvPr id="7" name="Retângulo 6"/>
          <p:cNvSpPr/>
          <p:nvPr/>
        </p:nvSpPr>
        <p:spPr>
          <a:xfrm>
            <a:off x="3228409" y="4590003"/>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p:cNvSpPr/>
          <p:nvPr/>
        </p:nvSpPr>
        <p:spPr>
          <a:xfrm>
            <a:off x="3228408" y="4993853"/>
            <a:ext cx="764499" cy="2398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4163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 xmlns:a16="http://schemas.microsoft.com/office/drawing/2014/main" id="{FAACE185-A1CD-6741-A6A8-14E480B0EA7F}"/>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a:t>
            </a:r>
            <a:r>
              <a:rPr lang="pt-BR" sz="1100" dirty="0" smtClean="0">
                <a:solidFill>
                  <a:srgbClr val="BE660E"/>
                </a:solidFill>
              </a:rPr>
              <a:t>4T2021.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E919AFEB-1747-EE4B-9D2E-3CD5F375465B}"/>
              </a:ext>
            </a:extLst>
          </p:cNvPr>
          <p:cNvSpPr txBox="1"/>
          <p:nvPr/>
        </p:nvSpPr>
        <p:spPr>
          <a:xfrm>
            <a:off x="1371599" y="285750"/>
            <a:ext cx="8892073" cy="646331"/>
          </a:xfrm>
          <a:prstGeom prst="rect">
            <a:avLst/>
          </a:prstGeom>
          <a:noFill/>
        </p:spPr>
        <p:txBody>
          <a:bodyPr wrap="square" rtlCol="0">
            <a:spAutoFit/>
          </a:bodyPr>
          <a:lstStyle/>
          <a:p>
            <a:r>
              <a:rPr lang="pt-BR" sz="3600" dirty="0" smtClean="0">
                <a:solidFill>
                  <a:schemeClr val="bg1"/>
                </a:solidFill>
              </a:rPr>
              <a:t>Dólar e Juros</a:t>
            </a:r>
            <a:endParaRPr lang="pt-BR" sz="3600" dirty="0">
              <a:solidFill>
                <a:schemeClr val="bg1"/>
              </a:solidFill>
            </a:endParaRPr>
          </a:p>
        </p:txBody>
      </p:sp>
      <p:sp>
        <p:nvSpPr>
          <p:cNvPr id="12" name="CaixaDeTexto 11">
            <a:extLst>
              <a:ext uri="{FF2B5EF4-FFF2-40B4-BE49-F238E27FC236}">
                <a16:creationId xmlns="" xmlns:a16="http://schemas.microsoft.com/office/drawing/2014/main" id="{4DE266F1-EEEE-4C59-925B-263A99FACA3F}"/>
              </a:ext>
            </a:extLst>
          </p:cNvPr>
          <p:cNvSpPr txBox="1"/>
          <p:nvPr/>
        </p:nvSpPr>
        <p:spPr>
          <a:xfrm>
            <a:off x="2300748" y="6121877"/>
            <a:ext cx="2212258" cy="461665"/>
          </a:xfrm>
          <a:prstGeom prst="rect">
            <a:avLst/>
          </a:prstGeom>
          <a:noFill/>
        </p:spPr>
        <p:txBody>
          <a:bodyPr wrap="square" rtlCol="0">
            <a:spAutoFit/>
          </a:bodyPr>
          <a:lstStyle/>
          <a:p>
            <a:r>
              <a:rPr lang="pt-BR" sz="1200" dirty="0"/>
              <a:t>Fonte: </a:t>
            </a:r>
            <a:r>
              <a:rPr lang="pt-BR" sz="1200" dirty="0" smtClean="0"/>
              <a:t>ITR 4T2021, </a:t>
            </a:r>
            <a:r>
              <a:rPr lang="pt-BR" sz="1200" dirty="0"/>
              <a:t>p. </a:t>
            </a:r>
            <a:r>
              <a:rPr lang="pt-BR" sz="1200" dirty="0" smtClean="0"/>
              <a:t>65.</a:t>
            </a:r>
          </a:p>
          <a:p>
            <a:r>
              <a:rPr lang="pt-BR" sz="1200" dirty="0" smtClean="0"/>
              <a:t>.</a:t>
            </a:r>
            <a:endParaRPr lang="pt-BR" sz="1200" dirty="0"/>
          </a:p>
        </p:txBody>
      </p:sp>
      <p:pic>
        <p:nvPicPr>
          <p:cNvPr id="2" name="Imagem 1"/>
          <p:cNvPicPr>
            <a:picLocks noChangeAspect="1"/>
          </p:cNvPicPr>
          <p:nvPr/>
        </p:nvPicPr>
        <p:blipFill rotWithShape="1">
          <a:blip r:embed="rId3"/>
          <a:srcRect l="25767" t="36983" r="14233" b="34185"/>
          <a:stretch/>
        </p:blipFill>
        <p:spPr>
          <a:xfrm>
            <a:off x="2300748" y="2136684"/>
            <a:ext cx="7315200" cy="1976283"/>
          </a:xfrm>
          <a:prstGeom prst="rect">
            <a:avLst/>
          </a:prstGeom>
        </p:spPr>
      </p:pic>
      <p:pic>
        <p:nvPicPr>
          <p:cNvPr id="3" name="Imagem 2"/>
          <p:cNvPicPr>
            <a:picLocks noChangeAspect="1"/>
          </p:cNvPicPr>
          <p:nvPr/>
        </p:nvPicPr>
        <p:blipFill rotWithShape="1">
          <a:blip r:embed="rId4"/>
          <a:srcRect l="25283" t="36123" r="14717" b="38704"/>
          <a:stretch/>
        </p:blipFill>
        <p:spPr>
          <a:xfrm>
            <a:off x="2300748" y="4399845"/>
            <a:ext cx="7315201" cy="1725561"/>
          </a:xfrm>
          <a:prstGeom prst="rect">
            <a:avLst/>
          </a:prstGeom>
        </p:spPr>
      </p:pic>
      <p:sp>
        <p:nvSpPr>
          <p:cNvPr id="10" name="Título 1">
            <a:extLst>
              <a:ext uri="{FF2B5EF4-FFF2-40B4-BE49-F238E27FC236}">
                <a16:creationId xmlns="" xmlns:a16="http://schemas.microsoft.com/office/drawing/2014/main" id="{8E800398-F9CD-4C45-AD86-B46CF554E404}"/>
              </a:ext>
            </a:extLst>
          </p:cNvPr>
          <p:cNvSpPr>
            <a:spLocks noGrp="1"/>
          </p:cNvSpPr>
          <p:nvPr>
            <p:ph type="title"/>
          </p:nvPr>
        </p:nvSpPr>
        <p:spPr>
          <a:xfrm>
            <a:off x="2300748" y="1390217"/>
            <a:ext cx="11070316" cy="1634717"/>
          </a:xfrm>
        </p:spPr>
        <p:txBody>
          <a:bodyPr anchor="ctr">
            <a:normAutofit/>
          </a:bodyPr>
          <a:lstStyle/>
          <a:p>
            <a:r>
              <a:rPr lang="pt-BR" sz="1800" dirty="0" smtClean="0">
                <a:solidFill>
                  <a:schemeClr val="tx2">
                    <a:lumMod val="65000"/>
                    <a:lumOff val="35000"/>
                  </a:schemeClr>
                </a:solidFill>
              </a:rPr>
              <a:t>Dólar</a:t>
            </a:r>
            <a:br>
              <a:rPr lang="pt-BR" sz="1800" dirty="0" smtClean="0">
                <a:solidFill>
                  <a:schemeClr val="tx2">
                    <a:lumMod val="65000"/>
                    <a:lumOff val="35000"/>
                  </a:schemeClr>
                </a:solidFill>
              </a:rPr>
            </a:br>
            <a:r>
              <a:rPr lang="pt-BR" sz="1800" dirty="0">
                <a:solidFill>
                  <a:schemeClr val="tx2">
                    <a:lumMod val="65000"/>
                    <a:lumOff val="35000"/>
                  </a:schemeClr>
                </a:solidFill>
              </a:rPr>
              <a:t/>
            </a:r>
            <a:br>
              <a:rPr lang="pt-BR" sz="1800" dirty="0">
                <a:solidFill>
                  <a:schemeClr val="tx2">
                    <a:lumMod val="65000"/>
                    <a:lumOff val="35000"/>
                  </a:schemeClr>
                </a:solidFill>
              </a:rPr>
            </a:br>
            <a:endParaRPr lang="pt-BR" sz="1800" dirty="0">
              <a:solidFill>
                <a:schemeClr val="tx2">
                  <a:lumMod val="65000"/>
                  <a:lumOff val="35000"/>
                </a:schemeClr>
              </a:solidFill>
            </a:endParaRPr>
          </a:p>
        </p:txBody>
      </p:sp>
      <p:sp>
        <p:nvSpPr>
          <p:cNvPr id="11" name="Título 1">
            <a:extLst>
              <a:ext uri="{FF2B5EF4-FFF2-40B4-BE49-F238E27FC236}">
                <a16:creationId xmlns="" xmlns:a16="http://schemas.microsoft.com/office/drawing/2014/main" id="{8E800398-F9CD-4C45-AD86-B46CF554E404}"/>
              </a:ext>
            </a:extLst>
          </p:cNvPr>
          <p:cNvSpPr txBox="1">
            <a:spLocks/>
          </p:cNvSpPr>
          <p:nvPr/>
        </p:nvSpPr>
        <p:spPr>
          <a:xfrm>
            <a:off x="2300748" y="3713537"/>
            <a:ext cx="11070316" cy="163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r>
              <a:rPr lang="pt-BR" sz="1800" dirty="0" smtClean="0">
                <a:solidFill>
                  <a:schemeClr val="tx2">
                    <a:lumMod val="65000"/>
                    <a:lumOff val="35000"/>
                  </a:schemeClr>
                </a:solidFill>
              </a:rPr>
              <a:t>Juros</a:t>
            </a:r>
            <a:br>
              <a:rPr lang="pt-BR" sz="1800" dirty="0" smtClean="0">
                <a:solidFill>
                  <a:schemeClr val="tx2">
                    <a:lumMod val="65000"/>
                    <a:lumOff val="35000"/>
                  </a:schemeClr>
                </a:solidFill>
              </a:rPr>
            </a:br>
            <a:r>
              <a:rPr lang="pt-BR" sz="1800" dirty="0" smtClean="0">
                <a:solidFill>
                  <a:schemeClr val="tx2">
                    <a:lumMod val="65000"/>
                    <a:lumOff val="35000"/>
                  </a:schemeClr>
                </a:solidFill>
              </a:rPr>
              <a:t/>
            </a:r>
            <a:br>
              <a:rPr lang="pt-BR" sz="1800" dirty="0" smtClean="0">
                <a:solidFill>
                  <a:schemeClr val="tx2">
                    <a:lumMod val="65000"/>
                    <a:lumOff val="35000"/>
                  </a:schemeClr>
                </a:solidFill>
              </a:rPr>
            </a:br>
            <a:endParaRPr lang="pt-BR" sz="1800" dirty="0">
              <a:solidFill>
                <a:schemeClr val="tx2">
                  <a:lumMod val="65000"/>
                  <a:lumOff val="35000"/>
                </a:schemeClr>
              </a:solidFill>
            </a:endParaRPr>
          </a:p>
        </p:txBody>
      </p:sp>
    </p:spTree>
    <p:extLst>
      <p:ext uri="{BB962C8B-B14F-4D97-AF65-F5344CB8AC3E}">
        <p14:creationId xmlns:p14="http://schemas.microsoft.com/office/powerpoint/2010/main" val="427229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 xmlns:a16="http://schemas.microsoft.com/office/drawing/2014/main" id="{FAACE185-A1CD-6741-A6A8-14E480B0EA7F}"/>
              </a:ext>
            </a:extLst>
          </p:cNvPr>
          <p:cNvSpPr txBox="1"/>
          <p:nvPr/>
        </p:nvSpPr>
        <p:spPr>
          <a:xfrm>
            <a:off x="488272" y="6583542"/>
            <a:ext cx="11523974" cy="261610"/>
          </a:xfrm>
          <a:prstGeom prst="rect">
            <a:avLst/>
          </a:prstGeom>
          <a:noFill/>
        </p:spPr>
        <p:txBody>
          <a:bodyPr wrap="square" rtlCol="0">
            <a:spAutoFit/>
          </a:bodyPr>
          <a:lstStyle/>
          <a:p>
            <a:r>
              <a:rPr lang="pt-BR" sz="1100" dirty="0">
                <a:solidFill>
                  <a:srgbClr val="BE660E"/>
                </a:solidFill>
              </a:rPr>
              <a:t>Esta análise foi feita pela Damke Consultoria e Treinamento, visando a melhor compreensão das práticas de hedge e uso de derivativos da </a:t>
            </a:r>
            <a:r>
              <a:rPr lang="pt-BR" sz="1100" dirty="0" smtClean="0">
                <a:solidFill>
                  <a:srgbClr val="BE660E"/>
                </a:solidFill>
              </a:rPr>
              <a:t>3Tentos, </a:t>
            </a:r>
            <a:r>
              <a:rPr lang="pt-BR" sz="1100" dirty="0">
                <a:solidFill>
                  <a:srgbClr val="BE660E"/>
                </a:solidFill>
              </a:rPr>
              <a:t>com base no ITR do </a:t>
            </a:r>
            <a:r>
              <a:rPr lang="pt-BR" sz="1100" dirty="0" smtClean="0">
                <a:solidFill>
                  <a:srgbClr val="BE660E"/>
                </a:solidFill>
              </a:rPr>
              <a:t>4T2021.</a:t>
            </a:r>
            <a:endParaRPr lang="pt-BR" sz="1100" dirty="0">
              <a:solidFill>
                <a:srgbClr val="BE660E"/>
              </a:solidFill>
            </a:endParaRPr>
          </a:p>
        </p:txBody>
      </p:sp>
      <p:sp>
        <p:nvSpPr>
          <p:cNvPr id="8" name="CaixaDeTexto 7">
            <a:extLst>
              <a:ext uri="{FF2B5EF4-FFF2-40B4-BE49-F238E27FC236}">
                <a16:creationId xmlns="" xmlns:a16="http://schemas.microsoft.com/office/drawing/2014/main" id="{E919AFEB-1747-EE4B-9D2E-3CD5F375465B}"/>
              </a:ext>
            </a:extLst>
          </p:cNvPr>
          <p:cNvSpPr txBox="1"/>
          <p:nvPr/>
        </p:nvSpPr>
        <p:spPr>
          <a:xfrm>
            <a:off x="1371599" y="285750"/>
            <a:ext cx="8892073" cy="646331"/>
          </a:xfrm>
          <a:prstGeom prst="rect">
            <a:avLst/>
          </a:prstGeom>
          <a:noFill/>
        </p:spPr>
        <p:txBody>
          <a:bodyPr wrap="square" rtlCol="0">
            <a:spAutoFit/>
          </a:bodyPr>
          <a:lstStyle/>
          <a:p>
            <a:r>
              <a:rPr lang="pt-BR" sz="3600" dirty="0" smtClean="0">
                <a:solidFill>
                  <a:schemeClr val="bg1"/>
                </a:solidFill>
              </a:rPr>
              <a:t>Tipos de derivativos</a:t>
            </a:r>
            <a:endParaRPr lang="pt-BR" sz="3600" dirty="0">
              <a:solidFill>
                <a:schemeClr val="bg1"/>
              </a:solidFill>
            </a:endParaRPr>
          </a:p>
        </p:txBody>
      </p:sp>
      <p:sp>
        <p:nvSpPr>
          <p:cNvPr id="12" name="CaixaDeTexto 11">
            <a:extLst>
              <a:ext uri="{FF2B5EF4-FFF2-40B4-BE49-F238E27FC236}">
                <a16:creationId xmlns="" xmlns:a16="http://schemas.microsoft.com/office/drawing/2014/main" id="{4DE266F1-EEEE-4C59-925B-263A99FACA3F}"/>
              </a:ext>
            </a:extLst>
          </p:cNvPr>
          <p:cNvSpPr txBox="1"/>
          <p:nvPr/>
        </p:nvSpPr>
        <p:spPr>
          <a:xfrm>
            <a:off x="2389238" y="5795443"/>
            <a:ext cx="2212258" cy="461665"/>
          </a:xfrm>
          <a:prstGeom prst="rect">
            <a:avLst/>
          </a:prstGeom>
          <a:noFill/>
        </p:spPr>
        <p:txBody>
          <a:bodyPr wrap="square" rtlCol="0">
            <a:spAutoFit/>
          </a:bodyPr>
          <a:lstStyle/>
          <a:p>
            <a:r>
              <a:rPr lang="pt-BR" sz="1200" dirty="0"/>
              <a:t>Fonte: </a:t>
            </a:r>
            <a:r>
              <a:rPr lang="pt-BR" sz="1200" dirty="0" smtClean="0"/>
              <a:t>ITR 4T2021, </a:t>
            </a:r>
            <a:r>
              <a:rPr lang="pt-BR" sz="1200" dirty="0"/>
              <a:t>p. </a:t>
            </a:r>
            <a:r>
              <a:rPr lang="pt-BR" sz="1200" dirty="0" smtClean="0"/>
              <a:t>51.</a:t>
            </a:r>
          </a:p>
          <a:p>
            <a:r>
              <a:rPr lang="pt-BR" sz="1200" dirty="0" smtClean="0"/>
              <a:t>.</a:t>
            </a:r>
            <a:endParaRPr lang="pt-BR" sz="1200" dirty="0"/>
          </a:p>
        </p:txBody>
      </p:sp>
      <p:sp>
        <p:nvSpPr>
          <p:cNvPr id="7" name="Título 1">
            <a:extLst>
              <a:ext uri="{FF2B5EF4-FFF2-40B4-BE49-F238E27FC236}">
                <a16:creationId xmlns="" xmlns:a16="http://schemas.microsoft.com/office/drawing/2014/main" id="{8E800398-F9CD-4C45-AD86-B46CF554E404}"/>
              </a:ext>
            </a:extLst>
          </p:cNvPr>
          <p:cNvSpPr txBox="1">
            <a:spLocks/>
          </p:cNvSpPr>
          <p:nvPr/>
        </p:nvSpPr>
        <p:spPr>
          <a:xfrm>
            <a:off x="2389238" y="1295652"/>
            <a:ext cx="11070316" cy="163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r>
              <a:rPr lang="pt-BR" sz="1800" dirty="0" smtClean="0">
                <a:solidFill>
                  <a:schemeClr val="tx2">
                    <a:lumMod val="65000"/>
                    <a:lumOff val="35000"/>
                  </a:schemeClr>
                </a:solidFill>
              </a:rPr>
              <a:t>Concentração de hedge em operações de mercado a termo.</a:t>
            </a:r>
            <a:br>
              <a:rPr lang="pt-BR" sz="1800" dirty="0" smtClean="0">
                <a:solidFill>
                  <a:schemeClr val="tx2">
                    <a:lumMod val="65000"/>
                    <a:lumOff val="35000"/>
                  </a:schemeClr>
                </a:solidFill>
              </a:rPr>
            </a:br>
            <a:r>
              <a:rPr lang="pt-BR" sz="1800" dirty="0" smtClean="0">
                <a:solidFill>
                  <a:schemeClr val="tx2">
                    <a:lumMod val="65000"/>
                    <a:lumOff val="35000"/>
                  </a:schemeClr>
                </a:solidFill>
              </a:rPr>
              <a:t/>
            </a:r>
            <a:br>
              <a:rPr lang="pt-BR" sz="1800" dirty="0" smtClean="0">
                <a:solidFill>
                  <a:schemeClr val="tx2">
                    <a:lumMod val="65000"/>
                    <a:lumOff val="35000"/>
                  </a:schemeClr>
                </a:solidFill>
              </a:rPr>
            </a:br>
            <a:endParaRPr lang="pt-BR" sz="1800" dirty="0">
              <a:solidFill>
                <a:schemeClr val="tx2">
                  <a:lumMod val="65000"/>
                  <a:lumOff val="35000"/>
                </a:schemeClr>
              </a:solidFill>
            </a:endParaRPr>
          </a:p>
        </p:txBody>
      </p:sp>
      <p:pic>
        <p:nvPicPr>
          <p:cNvPr id="2" name="Imagem 1"/>
          <p:cNvPicPr>
            <a:picLocks noChangeAspect="1"/>
          </p:cNvPicPr>
          <p:nvPr/>
        </p:nvPicPr>
        <p:blipFill rotWithShape="1">
          <a:blip r:embed="rId3"/>
          <a:srcRect l="29758" t="25795" r="17138" b="20631"/>
          <a:stretch/>
        </p:blipFill>
        <p:spPr>
          <a:xfrm>
            <a:off x="2389238" y="2123094"/>
            <a:ext cx="6474543" cy="3672349"/>
          </a:xfrm>
          <a:prstGeom prst="rect">
            <a:avLst/>
          </a:prstGeom>
        </p:spPr>
      </p:pic>
    </p:spTree>
    <p:extLst>
      <p:ext uri="{BB962C8B-B14F-4D97-AF65-F5344CB8AC3E}">
        <p14:creationId xmlns:p14="http://schemas.microsoft.com/office/powerpoint/2010/main" val="282075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1581864-2C70-45F6-A171-AB752C89333C}"/>
              </a:ext>
            </a:extLst>
          </p:cNvPr>
          <p:cNvSpPr>
            <a:spLocks noGrp="1"/>
          </p:cNvSpPr>
          <p:nvPr>
            <p:ph type="title"/>
          </p:nvPr>
        </p:nvSpPr>
        <p:spPr>
          <a:xfrm>
            <a:off x="1082350" y="287791"/>
            <a:ext cx="9795588" cy="621944"/>
          </a:xfrm>
        </p:spPr>
        <p:txBody>
          <a:bodyPr>
            <a:normAutofit/>
          </a:bodyPr>
          <a:lstStyle/>
          <a:p>
            <a:pPr algn="ctr"/>
            <a:r>
              <a:rPr lang="pt-BR" sz="2800" dirty="0"/>
              <a:t>Sobre a DAMKE Consultoria e Treinamento</a:t>
            </a:r>
          </a:p>
        </p:txBody>
      </p:sp>
      <p:sp>
        <p:nvSpPr>
          <p:cNvPr id="3" name="Espaço Reservado para Conteúdo 2">
            <a:extLst>
              <a:ext uri="{FF2B5EF4-FFF2-40B4-BE49-F238E27FC236}">
                <a16:creationId xmlns="" xmlns:a16="http://schemas.microsoft.com/office/drawing/2014/main" id="{3F087211-01B1-4636-B361-E76FA1C9227F}"/>
              </a:ext>
            </a:extLst>
          </p:cNvPr>
          <p:cNvSpPr>
            <a:spLocks noGrp="1"/>
          </p:cNvSpPr>
          <p:nvPr>
            <p:ph idx="1"/>
          </p:nvPr>
        </p:nvSpPr>
        <p:spPr>
          <a:xfrm>
            <a:off x="632927" y="1604865"/>
            <a:ext cx="11688988" cy="4343400"/>
          </a:xfrm>
        </p:spPr>
        <p:txBody>
          <a:bodyPr>
            <a:noAutofit/>
          </a:bodyPr>
          <a:lstStyle/>
          <a:p>
            <a:pPr marL="0" indent="0" algn="just">
              <a:lnSpc>
                <a:spcPct val="120000"/>
              </a:lnSpc>
              <a:buNone/>
            </a:pPr>
            <a:r>
              <a:rPr lang="pt-BR" sz="1800" dirty="0"/>
              <a:t>A </a:t>
            </a:r>
            <a:r>
              <a:rPr lang="pt-BR" sz="1800" dirty="0" smtClean="0"/>
              <a:t>DAMKE Consultoria e Treinamento </a:t>
            </a:r>
            <a:r>
              <a:rPr lang="pt-BR" sz="1800" dirty="0"/>
              <a:t>é uma empresa especializada em analisar, desenvolver e implementar </a:t>
            </a:r>
            <a:r>
              <a:rPr lang="pt-BR" sz="1800" b="1" dirty="0"/>
              <a:t>práticas e políticas de hedge cambial, de juros e commodities em empresas não financeiras</a:t>
            </a:r>
            <a:r>
              <a:rPr lang="pt-BR" sz="1800" dirty="0"/>
              <a:t>.</a:t>
            </a:r>
          </a:p>
          <a:p>
            <a:pPr marL="0" indent="0">
              <a:lnSpc>
                <a:spcPct val="120000"/>
              </a:lnSpc>
              <a:buNone/>
            </a:pPr>
            <a:r>
              <a:rPr lang="pt-BR" sz="1800" dirty="0"/>
              <a:t>Acompanhe nossas análises e entrevistas semanais em</a:t>
            </a:r>
          </a:p>
          <a:p>
            <a:pPr>
              <a:lnSpc>
                <a:spcPct val="120000"/>
              </a:lnSpc>
            </a:pPr>
            <a:r>
              <a:rPr lang="pt-BR" sz="1800" dirty="0">
                <a:solidFill>
                  <a:srgbClr val="FFC000"/>
                </a:solidFill>
                <a:hlinkClick r:id="rId3">
                  <a:extLst>
                    <a:ext uri="{A12FA001-AC4F-418D-AE19-62706E023703}">
                      <ahyp:hlinkClr xmlns="" xmlns:ahyp="http://schemas.microsoft.com/office/drawing/2018/hyperlinkcolor" val="tx"/>
                    </a:ext>
                  </a:extLst>
                </a:hlinkClick>
              </a:rPr>
              <a:t>https://www.linkedin.com/in/berenicedamke/</a:t>
            </a:r>
            <a:endParaRPr lang="pt-BR" sz="1800" dirty="0">
              <a:solidFill>
                <a:srgbClr val="FFC000"/>
              </a:solidFill>
            </a:endParaRPr>
          </a:p>
          <a:p>
            <a:pPr>
              <a:lnSpc>
                <a:spcPct val="120000"/>
              </a:lnSpc>
            </a:pPr>
            <a:r>
              <a:rPr lang="pt-BR" sz="1800" dirty="0">
                <a:solidFill>
                  <a:srgbClr val="FFC000"/>
                </a:solidFill>
                <a:hlinkClick r:id="rId4"/>
              </a:rPr>
              <a:t>https://twitter.com/BereniceDamke</a:t>
            </a:r>
            <a:endParaRPr lang="pt-BR" sz="1800" dirty="0">
              <a:solidFill>
                <a:srgbClr val="FFC000"/>
              </a:solidFill>
            </a:endParaRPr>
          </a:p>
          <a:p>
            <a:pPr>
              <a:lnSpc>
                <a:spcPct val="120000"/>
              </a:lnSpc>
            </a:pPr>
            <a:r>
              <a:rPr lang="pt-BR" sz="1800" dirty="0" err="1">
                <a:solidFill>
                  <a:srgbClr val="FFC000"/>
                </a:solidFill>
              </a:rPr>
              <a:t>Spotfy</a:t>
            </a:r>
            <a:r>
              <a:rPr lang="pt-BR" sz="1800" dirty="0">
                <a:solidFill>
                  <a:srgbClr val="FFC000"/>
                </a:solidFill>
              </a:rPr>
              <a:t> e as principais plataformas de </a:t>
            </a:r>
            <a:r>
              <a:rPr lang="pt-BR" sz="1800" dirty="0" smtClean="0">
                <a:solidFill>
                  <a:srgbClr val="FFC000"/>
                </a:solidFill>
              </a:rPr>
              <a:t>streaming:  </a:t>
            </a:r>
            <a:r>
              <a:rPr lang="pt-BR" sz="1800" dirty="0">
                <a:solidFill>
                  <a:srgbClr val="FFC000"/>
                </a:solidFill>
              </a:rPr>
              <a:t>Damke Consultoria e Treinamento</a:t>
            </a:r>
            <a:r>
              <a:rPr lang="pt-BR" sz="1800" dirty="0">
                <a:solidFill>
                  <a:srgbClr val="BE660E"/>
                </a:solidFill>
              </a:rPr>
              <a:t>.</a:t>
            </a:r>
          </a:p>
          <a:p>
            <a:pPr>
              <a:lnSpc>
                <a:spcPct val="120000"/>
              </a:lnSpc>
            </a:pPr>
            <a:r>
              <a:rPr lang="pt-BR" sz="1800" b="1" dirty="0"/>
              <a:t>Damke Entrevista</a:t>
            </a:r>
            <a:r>
              <a:rPr lang="pt-BR" sz="1800" dirty="0"/>
              <a:t>: </a:t>
            </a:r>
            <a:r>
              <a:rPr lang="pt-BR" sz="1800" dirty="0">
                <a:solidFill>
                  <a:srgbClr val="BE660E"/>
                </a:solidFill>
                <a:hlinkClick r:id="rId5">
                  <a:extLst>
                    <a:ext uri="{A12FA001-AC4F-418D-AE19-62706E023703}">
                      <ahyp:hlinkClr xmlns="" xmlns:ahyp="http://schemas.microsoft.com/office/drawing/2018/hyperlinkcolor" val="tx"/>
                    </a:ext>
                  </a:extLst>
                </a:hlinkClick>
              </a:rPr>
              <a:t>https://www.youtube.com/channel/UCIhpw-qsgC468URr0X8V5IQ</a:t>
            </a:r>
            <a:r>
              <a:rPr lang="pt-BR" sz="1800" dirty="0">
                <a:solidFill>
                  <a:srgbClr val="BE660E"/>
                </a:solidFill>
              </a:rPr>
              <a:t> </a:t>
            </a:r>
          </a:p>
          <a:p>
            <a:pPr marL="0" indent="0">
              <a:lnSpc>
                <a:spcPct val="120000"/>
              </a:lnSpc>
              <a:buNone/>
            </a:pPr>
            <a:r>
              <a:rPr lang="pt-BR" sz="1800" b="1" dirty="0"/>
              <a:t>Podemos apoiar você e sua empresa gerir riscos financeiros e gerar valor!</a:t>
            </a:r>
          </a:p>
          <a:p>
            <a:pPr>
              <a:lnSpc>
                <a:spcPct val="120000"/>
              </a:lnSpc>
            </a:pPr>
            <a:r>
              <a:rPr lang="pt-BR" sz="1800" dirty="0"/>
              <a:t>Entre em contato conosco: </a:t>
            </a:r>
            <a:r>
              <a:rPr lang="pt-BR" sz="1800" u="sng" dirty="0">
                <a:solidFill>
                  <a:srgbClr val="FFC000"/>
                </a:solidFill>
              </a:rPr>
              <a:t>contato</a:t>
            </a:r>
            <a:r>
              <a:rPr lang="pt-BR" sz="1800" u="sng" dirty="0">
                <a:solidFill>
                  <a:srgbClr val="FFC000"/>
                </a:solidFill>
                <a:hlinkClick r:id="rId6">
                  <a:extLst>
                    <a:ext uri="{A12FA001-AC4F-418D-AE19-62706E023703}">
                      <ahyp:hlinkClr xmlns="" xmlns:ahyp="http://schemas.microsoft.com/office/drawing/2018/hyperlinkcolor" val="tx"/>
                    </a:ext>
                  </a:extLst>
                </a:hlinkClick>
              </a:rPr>
              <a:t>@d</a:t>
            </a:r>
            <a:r>
              <a:rPr lang="pt-BR" sz="1800" u="sng" dirty="0" smtClean="0">
                <a:solidFill>
                  <a:srgbClr val="FFC000"/>
                </a:solidFill>
                <a:hlinkClick r:id="rId6">
                  <a:extLst>
                    <a:ext uri="{A12FA001-AC4F-418D-AE19-62706E023703}">
                      <ahyp:hlinkClr xmlns="" xmlns:ahyp="http://schemas.microsoft.com/office/drawing/2018/hyperlinkcolor" val="tx"/>
                    </a:ext>
                  </a:extLst>
                </a:hlinkClick>
              </a:rPr>
              <a:t>amkeconsultoria.com.br</a:t>
            </a:r>
            <a:endParaRPr lang="pt-BR" sz="1800" u="sng" dirty="0">
              <a:solidFill>
                <a:srgbClr val="FFC000"/>
              </a:solidFill>
            </a:endParaRPr>
          </a:p>
          <a:p>
            <a:pPr>
              <a:lnSpc>
                <a:spcPct val="120000"/>
              </a:lnSpc>
            </a:pPr>
            <a:r>
              <a:rPr lang="pt-BR" sz="1800" dirty="0"/>
              <a:t>Saiba mais em </a:t>
            </a:r>
            <a:r>
              <a:rPr lang="pt-BR" sz="1800" dirty="0">
                <a:solidFill>
                  <a:srgbClr val="BE660E"/>
                </a:solidFill>
                <a:hlinkClick r:id="rId7">
                  <a:extLst>
                    <a:ext uri="{A12FA001-AC4F-418D-AE19-62706E023703}">
                      <ahyp:hlinkClr xmlns="" xmlns:ahyp="http://schemas.microsoft.com/office/drawing/2018/hyperlinkcolor" val="tx"/>
                    </a:ext>
                  </a:extLst>
                </a:hlinkClick>
              </a:rPr>
              <a:t>www.damkeconsultoria.com.br</a:t>
            </a:r>
            <a:r>
              <a:rPr lang="pt-BR" sz="1800" dirty="0">
                <a:solidFill>
                  <a:srgbClr val="BE660E"/>
                </a:solidFill>
              </a:rPr>
              <a:t> </a:t>
            </a:r>
          </a:p>
          <a:p>
            <a:pPr>
              <a:lnSpc>
                <a:spcPct val="120000"/>
              </a:lnSpc>
            </a:pPr>
            <a:endParaRPr lang="pt-BR" sz="1800" dirty="0"/>
          </a:p>
        </p:txBody>
      </p:sp>
      <p:sp>
        <p:nvSpPr>
          <p:cNvPr id="4" name="CaixaDeTexto 3">
            <a:extLst>
              <a:ext uri="{FF2B5EF4-FFF2-40B4-BE49-F238E27FC236}">
                <a16:creationId xmlns="" xmlns:a16="http://schemas.microsoft.com/office/drawing/2014/main" id="{61CFF9DD-AE94-4489-870A-97DCF9F2DC7D}"/>
              </a:ext>
            </a:extLst>
          </p:cNvPr>
          <p:cNvSpPr txBox="1"/>
          <p:nvPr/>
        </p:nvSpPr>
        <p:spPr>
          <a:xfrm>
            <a:off x="8105956" y="5614651"/>
            <a:ext cx="4071054" cy="1235793"/>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rtl="0">
              <a:defRPr lang="pt-BR"/>
            </a:defPPr>
            <a:lvl1pPr algn="ctr">
              <a:lnSpc>
                <a:spcPct val="100000"/>
              </a:lnSpc>
              <a:spcBef>
                <a:spcPct val="0"/>
              </a:spcBef>
              <a:buNone/>
              <a:defRPr sz="2000">
                <a:solidFill>
                  <a:schemeClr val="tx1">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pt-BR" sz="1800" dirty="0"/>
              <a:t>Importante: este material </a:t>
            </a:r>
            <a:r>
              <a:rPr lang="pt-BR" sz="1800" u="sng" dirty="0"/>
              <a:t>não</a:t>
            </a:r>
            <a:r>
              <a:rPr lang="pt-BR" sz="1800" dirty="0"/>
              <a:t> consiste em recomendação de investimento e pode ser usado, desde que citando a autora </a:t>
            </a:r>
            <a:r>
              <a:rPr lang="pt-BR" sz="1800" b="1" dirty="0"/>
              <a:t>Damke, Berenice R</a:t>
            </a:r>
            <a:r>
              <a:rPr lang="pt-BR" sz="1800" dirty="0"/>
              <a:t>.</a:t>
            </a:r>
          </a:p>
        </p:txBody>
      </p:sp>
    </p:spTree>
    <p:extLst>
      <p:ext uri="{BB962C8B-B14F-4D97-AF65-F5344CB8AC3E}">
        <p14:creationId xmlns:p14="http://schemas.microsoft.com/office/powerpoint/2010/main" val="162755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ireção de Vendas 16:9">
  <a:themeElements>
    <a:clrScheme name="SalesDirection">
      <a:dk1>
        <a:srgbClr val="595959"/>
      </a:dk1>
      <a:lt1>
        <a:sysClr val="window" lastClr="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9165_TF03431374.potx" id="{642082C3-33C4-4A4F-826A-DE6F41321B77}" vid="{9E4BA8FB-5DC8-40C3-9BE9-9FE0540F6115}"/>
    </a:ext>
  </a:extLst>
</a:theme>
</file>

<file path=ppt/theme/theme2.xml><?xml version="1.0" encoding="utf-8"?>
<a:theme xmlns:a="http://schemas.openxmlformats.org/drawingml/2006/main" name="Tema do Office">
  <a:themeElements>
    <a:clrScheme name="SalesDirection">
      <a:dk1>
        <a:srgbClr val="595959"/>
      </a:dk1>
      <a:lt1>
        <a:sysClr val="window" lastClr="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SalesDirection">
      <a:dk1>
        <a:srgbClr val="595959"/>
      </a:dk1>
      <a:lt1>
        <a:sysClr val="window" lastClr="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Apresentação de direção empresarial (widescreen)</Template>
  <TotalTime>3647</TotalTime>
  <Words>1668</Words>
  <Application>Microsoft Office PowerPoint</Application>
  <PresentationFormat>Widescreen</PresentationFormat>
  <Paragraphs>98</Paragraphs>
  <Slides>13</Slides>
  <Notes>12</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13</vt:i4>
      </vt:variant>
    </vt:vector>
  </HeadingPairs>
  <TitlesOfParts>
    <vt:vector size="16" baseType="lpstr">
      <vt:lpstr>Arial</vt:lpstr>
      <vt:lpstr>Book Antiqua</vt:lpstr>
      <vt:lpstr>Direção de Vendas 16:9</vt:lpstr>
      <vt:lpstr>3Tentos (#TTEN3): Apresentação de Resultado– 4T2021</vt:lpstr>
      <vt:lpstr>TTEN3: Agenda da Analise </vt:lpstr>
      <vt:lpstr>3Tentos: A Empresa</vt:lpstr>
      <vt:lpstr>TTEN3: Resultado 4T2021 em resumo</vt:lpstr>
      <vt:lpstr>TTEN3: Resultado 4T2021 em resumo</vt:lpstr>
      <vt:lpstr>Insumos, Grãos e Industria corresponde, respectivamente, 29 %, 26,5% e 44,5% da receita liquida total e 45%, 14% e 41% do Lucro Bruto.</vt:lpstr>
      <vt:lpstr>Grupos estão relacionados entre si, exemplo: Grupo A- Ativo: Estoques de commodities ; Passivo: Preço a fixar das commodities de fornecedores.  Menor quantidade CPR por conta de menor quantidade de Barter por produtores acreditarem na valorização da commodity.  </vt:lpstr>
      <vt:lpstr>Apresentação do PowerPoint</vt:lpstr>
      <vt:lpstr>Apresentação do PowerPoint</vt:lpstr>
      <vt:lpstr>Apresentação do PowerPoint</vt:lpstr>
      <vt:lpstr>Dólar  </vt:lpstr>
      <vt:lpstr>Apresentação do PowerPoint</vt:lpstr>
      <vt:lpstr>Sobre a DAMKE Consultoria e Treinamento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Fundição Tupy: uso de derivativos para hedge – 4T2019</dc:title>
  <dc:creator>Berenice Righi Damke</dc:creator>
  <cp:lastModifiedBy>Conta da Microsoft</cp:lastModifiedBy>
  <cp:revision>159</cp:revision>
  <dcterms:created xsi:type="dcterms:W3CDTF">2020-06-19T05:21:09Z</dcterms:created>
  <dcterms:modified xsi:type="dcterms:W3CDTF">2022-03-24T00:13:48Z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