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6"/>
  </p:notesMasterIdLst>
  <p:sldIdLst>
    <p:sldId id="256" r:id="rId5"/>
    <p:sldId id="1052" r:id="rId6"/>
    <p:sldId id="1063" r:id="rId7"/>
    <p:sldId id="1065" r:id="rId8"/>
    <p:sldId id="1064" r:id="rId9"/>
    <p:sldId id="1053" r:id="rId10"/>
    <p:sldId id="1054" r:id="rId11"/>
    <p:sldId id="1066" r:id="rId12"/>
    <p:sldId id="1067" r:id="rId13"/>
    <p:sldId id="1068" r:id="rId14"/>
    <p:sldId id="1048" r:id="rId1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3C15"/>
    <a:srgbClr val="ED8B00"/>
    <a:srgbClr val="FBC02D"/>
    <a:srgbClr val="F2F2F2"/>
    <a:srgbClr val="27C9DE"/>
    <a:srgbClr val="FF6D00"/>
    <a:srgbClr val="2962FF"/>
    <a:srgbClr val="000000"/>
    <a:srgbClr val="D5CC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8B4CEB-10CE-4E22-B450-71BF18496845}" v="218" dt="2021-12-16T17:08:18.959"/>
    <p1510:client id="{982AAB87-82E2-4935-BE8B-DD0EB3669FA4}" v="88" dt="2021-12-16T15:07:05.1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é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Estilo Claro 1 - Ênfas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Estilo Claro 2 - Ênfas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8D230F3-CF80-4859-8CE7-A43EE81993B5}" styleName="Estilo Claro 1 - Ênfase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Estilo Médio 3 - Ênfas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Estilo Claro 2 - Ênfase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Estilo Médio 1 - Ênfas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Estilo Claro 1 - Ênfas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639" autoAdjust="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hicchi, Pedro Otavio (BRZ)" userId="b2a61e22-9ccd-4d61-939b-8517ea676453" providerId="ADAL" clId="{748B4CEB-10CE-4E22-B450-71BF18496845}"/>
    <pc:docChg chg="undo custSel addSld modSld sldOrd">
      <pc:chgData name="Schicchi, Pedro Otavio (BRZ)" userId="b2a61e22-9ccd-4d61-939b-8517ea676453" providerId="ADAL" clId="{748B4CEB-10CE-4E22-B450-71BF18496845}" dt="2021-12-16T17:08:45.946" v="1092"/>
      <pc:docMkLst>
        <pc:docMk/>
      </pc:docMkLst>
      <pc:sldChg chg="modSp mod">
        <pc:chgData name="Schicchi, Pedro Otavio (BRZ)" userId="b2a61e22-9ccd-4d61-939b-8517ea676453" providerId="ADAL" clId="{748B4CEB-10CE-4E22-B450-71BF18496845}" dt="2021-12-16T17:08:45.946" v="1092"/>
        <pc:sldMkLst>
          <pc:docMk/>
          <pc:sldMk cId="4118276573" sldId="1048"/>
        </pc:sldMkLst>
        <pc:spChg chg="mod">
          <ac:chgData name="Schicchi, Pedro Otavio (BRZ)" userId="b2a61e22-9ccd-4d61-939b-8517ea676453" providerId="ADAL" clId="{748B4CEB-10CE-4E22-B450-71BF18496845}" dt="2021-12-16T17:08:45.946" v="1092"/>
          <ac:spMkLst>
            <pc:docMk/>
            <pc:sldMk cId="4118276573" sldId="1048"/>
            <ac:spMk id="3" creationId="{330876DF-9CBA-4960-826B-00341945937C}"/>
          </ac:spMkLst>
        </pc:spChg>
      </pc:sldChg>
      <pc:sldChg chg="addSp delSp modSp new mod ord">
        <pc:chgData name="Schicchi, Pedro Otavio (BRZ)" userId="b2a61e22-9ccd-4d61-939b-8517ea676453" providerId="ADAL" clId="{748B4CEB-10CE-4E22-B450-71BF18496845}" dt="2021-12-16T15:07:50.424" v="974" actId="207"/>
        <pc:sldMkLst>
          <pc:docMk/>
          <pc:sldMk cId="1161743026" sldId="1060"/>
        </pc:sldMkLst>
        <pc:spChg chg="mod">
          <ac:chgData name="Schicchi, Pedro Otavio (BRZ)" userId="b2a61e22-9ccd-4d61-939b-8517ea676453" providerId="ADAL" clId="{748B4CEB-10CE-4E22-B450-71BF18496845}" dt="2021-12-16T15:05:46.280" v="862" actId="404"/>
          <ac:spMkLst>
            <pc:docMk/>
            <pc:sldMk cId="1161743026" sldId="1060"/>
            <ac:spMk id="2" creationId="{D3764926-6DA2-4ACB-B163-6F740D156F47}"/>
          </ac:spMkLst>
        </pc:spChg>
        <pc:spChg chg="del">
          <ac:chgData name="Schicchi, Pedro Otavio (BRZ)" userId="b2a61e22-9ccd-4d61-939b-8517ea676453" providerId="ADAL" clId="{748B4CEB-10CE-4E22-B450-71BF18496845}" dt="2021-12-16T14:10:27.588" v="17"/>
          <ac:spMkLst>
            <pc:docMk/>
            <pc:sldMk cId="1161743026" sldId="1060"/>
            <ac:spMk id="3" creationId="{39CF09FE-40B5-4527-A128-0BCBD70FAC53}"/>
          </ac:spMkLst>
        </pc:spChg>
        <pc:spChg chg="del">
          <ac:chgData name="Schicchi, Pedro Otavio (BRZ)" userId="b2a61e22-9ccd-4d61-939b-8517ea676453" providerId="ADAL" clId="{748B4CEB-10CE-4E22-B450-71BF18496845}" dt="2021-12-16T15:07:14.232" v="964" actId="478"/>
          <ac:spMkLst>
            <pc:docMk/>
            <pc:sldMk cId="1161743026" sldId="1060"/>
            <ac:spMk id="3" creationId="{C6E12438-5F9A-420C-946D-45F0D4BD9496}"/>
          </ac:spMkLst>
        </pc:spChg>
        <pc:spChg chg="del">
          <ac:chgData name="Schicchi, Pedro Otavio (BRZ)" userId="b2a61e22-9ccd-4d61-939b-8517ea676453" providerId="ADAL" clId="{748B4CEB-10CE-4E22-B450-71BF18496845}" dt="2021-12-16T14:37:41.664" v="74"/>
          <ac:spMkLst>
            <pc:docMk/>
            <pc:sldMk cId="1161743026" sldId="1060"/>
            <ac:spMk id="4" creationId="{EEBC3C1D-D5F8-49E7-A1A2-EA5870A7447C}"/>
          </ac:spMkLst>
        </pc:spChg>
        <pc:spChg chg="mod">
          <ac:chgData name="Schicchi, Pedro Otavio (BRZ)" userId="b2a61e22-9ccd-4d61-939b-8517ea676453" providerId="ADAL" clId="{748B4CEB-10CE-4E22-B450-71BF18496845}" dt="2021-12-16T14:40:35.235" v="313" actId="1038"/>
          <ac:spMkLst>
            <pc:docMk/>
            <pc:sldMk cId="1161743026" sldId="1060"/>
            <ac:spMk id="5" creationId="{A7BA3B21-D01E-4B50-9A97-7BD8709641F2}"/>
          </ac:spMkLst>
        </pc:spChg>
        <pc:spChg chg="add del mod">
          <ac:chgData name="Schicchi, Pedro Otavio (BRZ)" userId="b2a61e22-9ccd-4d61-939b-8517ea676453" providerId="ADAL" clId="{748B4CEB-10CE-4E22-B450-71BF18496845}" dt="2021-12-16T14:37:48.789" v="77"/>
          <ac:spMkLst>
            <pc:docMk/>
            <pc:sldMk cId="1161743026" sldId="1060"/>
            <ac:spMk id="9" creationId="{24B73736-D886-42E2-BCCC-D5507368BC36}"/>
          </ac:spMkLst>
        </pc:spChg>
        <pc:spChg chg="add mod">
          <ac:chgData name="Schicchi, Pedro Otavio (BRZ)" userId="b2a61e22-9ccd-4d61-939b-8517ea676453" providerId="ADAL" clId="{748B4CEB-10CE-4E22-B450-71BF18496845}" dt="2021-12-16T14:40:43.132" v="314" actId="554"/>
          <ac:spMkLst>
            <pc:docMk/>
            <pc:sldMk cId="1161743026" sldId="1060"/>
            <ac:spMk id="11" creationId="{5291EB06-C4C8-4045-B190-CB68197E6C46}"/>
          </ac:spMkLst>
        </pc:spChg>
        <pc:spChg chg="add mod">
          <ac:chgData name="Schicchi, Pedro Otavio (BRZ)" userId="b2a61e22-9ccd-4d61-939b-8517ea676453" providerId="ADAL" clId="{748B4CEB-10CE-4E22-B450-71BF18496845}" dt="2021-12-16T15:06:25.438" v="925" actId="1076"/>
          <ac:spMkLst>
            <pc:docMk/>
            <pc:sldMk cId="1161743026" sldId="1060"/>
            <ac:spMk id="12" creationId="{3C7EDE1C-C3E6-44E4-9D9F-842E8D0E87D6}"/>
          </ac:spMkLst>
        </pc:spChg>
        <pc:graphicFrameChg chg="add del mod modGraphic">
          <ac:chgData name="Schicchi, Pedro Otavio (BRZ)" userId="b2a61e22-9ccd-4d61-939b-8517ea676453" providerId="ADAL" clId="{748B4CEB-10CE-4E22-B450-71BF18496845}" dt="2021-12-16T14:37:44.145" v="75" actId="478"/>
          <ac:graphicFrameMkLst>
            <pc:docMk/>
            <pc:sldMk cId="1161743026" sldId="1060"/>
            <ac:graphicFrameMk id="6" creationId="{C28E615C-C30F-43A1-A68D-129F51B9F8F9}"/>
          </ac:graphicFrameMkLst>
        </pc:graphicFrameChg>
        <pc:graphicFrameChg chg="add mod modGraphic">
          <ac:chgData name="Schicchi, Pedro Otavio (BRZ)" userId="b2a61e22-9ccd-4d61-939b-8517ea676453" providerId="ADAL" clId="{748B4CEB-10CE-4E22-B450-71BF18496845}" dt="2021-12-16T15:05:32.575" v="856" actId="20577"/>
          <ac:graphicFrameMkLst>
            <pc:docMk/>
            <pc:sldMk cId="1161743026" sldId="1060"/>
            <ac:graphicFrameMk id="7" creationId="{BB058F0D-0923-47DF-A1F1-F1B50EEC5879}"/>
          </ac:graphicFrameMkLst>
        </pc:graphicFrameChg>
        <pc:graphicFrameChg chg="add mod">
          <ac:chgData name="Schicchi, Pedro Otavio (BRZ)" userId="b2a61e22-9ccd-4d61-939b-8517ea676453" providerId="ADAL" clId="{748B4CEB-10CE-4E22-B450-71BF18496845}" dt="2021-12-16T15:07:50.424" v="974" actId="207"/>
          <ac:graphicFrameMkLst>
            <pc:docMk/>
            <pc:sldMk cId="1161743026" sldId="1060"/>
            <ac:graphicFrameMk id="10" creationId="{000717BF-7E42-4519-A063-94E8B50890C1}"/>
          </ac:graphicFrameMkLst>
        </pc:graphicFrameChg>
      </pc:sldChg>
      <pc:sldChg chg="addSp delSp modSp add mod ord">
        <pc:chgData name="Schicchi, Pedro Otavio (BRZ)" userId="b2a61e22-9ccd-4d61-939b-8517ea676453" providerId="ADAL" clId="{748B4CEB-10CE-4E22-B450-71BF18496845}" dt="2021-12-16T15:11:50.612" v="993" actId="108"/>
        <pc:sldMkLst>
          <pc:docMk/>
          <pc:sldMk cId="784993530" sldId="1061"/>
        </pc:sldMkLst>
        <pc:spChg chg="mod">
          <ac:chgData name="Schicchi, Pedro Otavio (BRZ)" userId="b2a61e22-9ccd-4d61-939b-8517ea676453" providerId="ADAL" clId="{748B4CEB-10CE-4E22-B450-71BF18496845}" dt="2021-12-16T15:11:50.612" v="993" actId="108"/>
          <ac:spMkLst>
            <pc:docMk/>
            <pc:sldMk cId="784993530" sldId="1061"/>
            <ac:spMk id="2" creationId="{D3764926-6DA2-4ACB-B163-6F740D156F47}"/>
          </ac:spMkLst>
        </pc:spChg>
        <pc:spChg chg="del">
          <ac:chgData name="Schicchi, Pedro Otavio (BRZ)" userId="b2a61e22-9ccd-4d61-939b-8517ea676453" providerId="ADAL" clId="{748B4CEB-10CE-4E22-B450-71BF18496845}" dt="2021-12-16T14:07:44.565" v="2"/>
          <ac:spMkLst>
            <pc:docMk/>
            <pc:sldMk cId="784993530" sldId="1061"/>
            <ac:spMk id="3" creationId="{39CF09FE-40B5-4527-A128-0BCBD70FAC53}"/>
          </ac:spMkLst>
        </pc:spChg>
        <pc:spChg chg="del">
          <ac:chgData name="Schicchi, Pedro Otavio (BRZ)" userId="b2a61e22-9ccd-4d61-939b-8517ea676453" providerId="ADAL" clId="{748B4CEB-10CE-4E22-B450-71BF18496845}" dt="2021-12-16T14:09:26.754" v="5"/>
          <ac:spMkLst>
            <pc:docMk/>
            <pc:sldMk cId="784993530" sldId="1061"/>
            <ac:spMk id="4" creationId="{EEBC3C1D-D5F8-49E7-A1A2-EA5870A7447C}"/>
          </ac:spMkLst>
        </pc:spChg>
        <pc:spChg chg="add del mod">
          <ac:chgData name="Schicchi, Pedro Otavio (BRZ)" userId="b2a61e22-9ccd-4d61-939b-8517ea676453" providerId="ADAL" clId="{748B4CEB-10CE-4E22-B450-71BF18496845}" dt="2021-12-16T14:54:51.612" v="454"/>
          <ac:spMkLst>
            <pc:docMk/>
            <pc:sldMk cId="784993530" sldId="1061"/>
            <ac:spMk id="9" creationId="{4B158297-058C-4EC6-895E-99174E4350DB}"/>
          </ac:spMkLst>
        </pc:spChg>
        <pc:spChg chg="add del mod">
          <ac:chgData name="Schicchi, Pedro Otavio (BRZ)" userId="b2a61e22-9ccd-4d61-939b-8517ea676453" providerId="ADAL" clId="{748B4CEB-10CE-4E22-B450-71BF18496845}" dt="2021-12-16T15:07:20.971" v="973" actId="20577"/>
          <ac:spMkLst>
            <pc:docMk/>
            <pc:sldMk cId="784993530" sldId="1061"/>
            <ac:spMk id="12" creationId="{625C4BB7-A0A2-4B2D-8DA9-E60372E8DA7C}"/>
          </ac:spMkLst>
        </pc:spChg>
        <pc:graphicFrameChg chg="add del mod modGraphic">
          <ac:chgData name="Schicchi, Pedro Otavio (BRZ)" userId="b2a61e22-9ccd-4d61-939b-8517ea676453" providerId="ADAL" clId="{748B4CEB-10CE-4E22-B450-71BF18496845}" dt="2021-12-16T14:41:01.130" v="316" actId="478"/>
          <ac:graphicFrameMkLst>
            <pc:docMk/>
            <pc:sldMk cId="784993530" sldId="1061"/>
            <ac:graphicFrameMk id="6" creationId="{285FB7F8-C905-4875-82FE-480F9702CA3A}"/>
          </ac:graphicFrameMkLst>
        </pc:graphicFrameChg>
        <pc:graphicFrameChg chg="add mod modGraphic">
          <ac:chgData name="Schicchi, Pedro Otavio (BRZ)" userId="b2a61e22-9ccd-4d61-939b-8517ea676453" providerId="ADAL" clId="{748B4CEB-10CE-4E22-B450-71BF18496845}" dt="2021-12-16T15:05:17.343" v="846"/>
          <ac:graphicFrameMkLst>
            <pc:docMk/>
            <pc:sldMk cId="784993530" sldId="1061"/>
            <ac:graphicFrameMk id="7" creationId="{5A563324-8A4C-464A-83B2-DB1091267A61}"/>
          </ac:graphicFrameMkLst>
        </pc:graphicFrameChg>
        <pc:graphicFrameChg chg="add del mod">
          <ac:chgData name="Schicchi, Pedro Otavio (BRZ)" userId="b2a61e22-9ccd-4d61-939b-8517ea676453" providerId="ADAL" clId="{748B4CEB-10CE-4E22-B450-71BF18496845}" dt="2021-12-16T14:54:42.591" v="451"/>
          <ac:graphicFrameMkLst>
            <pc:docMk/>
            <pc:sldMk cId="784993530" sldId="1061"/>
            <ac:graphicFrameMk id="10" creationId="{32713DB3-F3AE-4572-800D-BBC5C72C5E2C}"/>
          </ac:graphicFrameMkLst>
        </pc:graphicFrameChg>
        <pc:graphicFrameChg chg="add mod modGraphic">
          <ac:chgData name="Schicchi, Pedro Otavio (BRZ)" userId="b2a61e22-9ccd-4d61-939b-8517ea676453" providerId="ADAL" clId="{748B4CEB-10CE-4E22-B450-71BF18496845}" dt="2021-12-16T15:10:54.449" v="991" actId="20577"/>
          <ac:graphicFrameMkLst>
            <pc:docMk/>
            <pc:sldMk cId="784993530" sldId="1061"/>
            <ac:graphicFrameMk id="11" creationId="{5B7CCA1C-95A1-4D19-AC2C-394E9D3B6132}"/>
          </ac:graphicFrameMkLst>
        </pc:graphicFrameChg>
      </pc:sldChg>
      <pc:sldChg chg="addSp delSp modSp new mod modClrScheme chgLayout">
        <pc:chgData name="Schicchi, Pedro Otavio (BRZ)" userId="b2a61e22-9ccd-4d61-939b-8517ea676453" providerId="ADAL" clId="{748B4CEB-10CE-4E22-B450-71BF18496845}" dt="2021-12-16T16:52:06.199" v="1020" actId="20577"/>
        <pc:sldMkLst>
          <pc:docMk/>
          <pc:sldMk cId="224389848" sldId="1062"/>
        </pc:sldMkLst>
        <pc:spChg chg="del mod ord">
          <ac:chgData name="Schicchi, Pedro Otavio (BRZ)" userId="b2a61e22-9ccd-4d61-939b-8517ea676453" providerId="ADAL" clId="{748B4CEB-10CE-4E22-B450-71BF18496845}" dt="2021-12-16T14:47:10.348" v="320" actId="700"/>
          <ac:spMkLst>
            <pc:docMk/>
            <pc:sldMk cId="224389848" sldId="1062"/>
            <ac:spMk id="2" creationId="{B99A2925-7F0B-4694-9F13-D24B790BBEBB}"/>
          </ac:spMkLst>
        </pc:spChg>
        <pc:spChg chg="del mod ord">
          <ac:chgData name="Schicchi, Pedro Otavio (BRZ)" userId="b2a61e22-9ccd-4d61-939b-8517ea676453" providerId="ADAL" clId="{748B4CEB-10CE-4E22-B450-71BF18496845}" dt="2021-12-16T14:47:10.348" v="320" actId="700"/>
          <ac:spMkLst>
            <pc:docMk/>
            <pc:sldMk cId="224389848" sldId="1062"/>
            <ac:spMk id="3" creationId="{D4FB33DF-795A-4B55-8D55-91069075A9E8}"/>
          </ac:spMkLst>
        </pc:spChg>
        <pc:spChg chg="mod ord">
          <ac:chgData name="Schicchi, Pedro Otavio (BRZ)" userId="b2a61e22-9ccd-4d61-939b-8517ea676453" providerId="ADAL" clId="{748B4CEB-10CE-4E22-B450-71BF18496845}" dt="2021-12-16T14:47:10.348" v="320" actId="700"/>
          <ac:spMkLst>
            <pc:docMk/>
            <pc:sldMk cId="224389848" sldId="1062"/>
            <ac:spMk id="4" creationId="{91860426-213B-4161-BC42-0D50D99506CB}"/>
          </ac:spMkLst>
        </pc:spChg>
        <pc:spChg chg="add mod ord">
          <ac:chgData name="Schicchi, Pedro Otavio (BRZ)" userId="b2a61e22-9ccd-4d61-939b-8517ea676453" providerId="ADAL" clId="{748B4CEB-10CE-4E22-B450-71BF18496845}" dt="2021-12-16T15:11:48.046" v="992" actId="108"/>
          <ac:spMkLst>
            <pc:docMk/>
            <pc:sldMk cId="224389848" sldId="1062"/>
            <ac:spMk id="5" creationId="{E5AF2F3F-F583-4A79-8E1D-5C8E897891B9}"/>
          </ac:spMkLst>
        </pc:spChg>
        <pc:spChg chg="add del mod ord">
          <ac:chgData name="Schicchi, Pedro Otavio (BRZ)" userId="b2a61e22-9ccd-4d61-939b-8517ea676453" providerId="ADAL" clId="{748B4CEB-10CE-4E22-B450-71BF18496845}" dt="2021-12-16T14:50:37.237" v="322"/>
          <ac:spMkLst>
            <pc:docMk/>
            <pc:sldMk cId="224389848" sldId="1062"/>
            <ac:spMk id="6" creationId="{E94137AF-F701-41BE-8577-11E223535441}"/>
          </ac:spMkLst>
        </pc:spChg>
        <pc:spChg chg="add del mod ord">
          <ac:chgData name="Schicchi, Pedro Otavio (BRZ)" userId="b2a61e22-9ccd-4d61-939b-8517ea676453" providerId="ADAL" clId="{748B4CEB-10CE-4E22-B450-71BF18496845}" dt="2021-12-16T14:51:16.559" v="326"/>
          <ac:spMkLst>
            <pc:docMk/>
            <pc:sldMk cId="224389848" sldId="1062"/>
            <ac:spMk id="7" creationId="{2250731E-110F-43DA-8F5F-F9618857FF6E}"/>
          </ac:spMkLst>
        </pc:spChg>
        <pc:spChg chg="add del mod">
          <ac:chgData name="Schicchi, Pedro Otavio (BRZ)" userId="b2a61e22-9ccd-4d61-939b-8517ea676453" providerId="ADAL" clId="{748B4CEB-10CE-4E22-B450-71BF18496845}" dt="2021-12-16T14:51:47.228" v="329"/>
          <ac:spMkLst>
            <pc:docMk/>
            <pc:sldMk cId="224389848" sldId="1062"/>
            <ac:spMk id="11" creationId="{5F969DFB-A9BC-4B84-8475-B59860304FB2}"/>
          </ac:spMkLst>
        </pc:spChg>
        <pc:spChg chg="add mod">
          <ac:chgData name="Schicchi, Pedro Otavio (BRZ)" userId="b2a61e22-9ccd-4d61-939b-8517ea676453" providerId="ADAL" clId="{748B4CEB-10CE-4E22-B450-71BF18496845}" dt="2021-12-16T16:52:02.787" v="1017" actId="20577"/>
          <ac:spMkLst>
            <pc:docMk/>
            <pc:sldMk cId="224389848" sldId="1062"/>
            <ac:spMk id="13" creationId="{11B370B3-8FEE-4B95-9098-053350B3CDFF}"/>
          </ac:spMkLst>
        </pc:spChg>
        <pc:spChg chg="add mod">
          <ac:chgData name="Schicchi, Pedro Otavio (BRZ)" userId="b2a61e22-9ccd-4d61-939b-8517ea676453" providerId="ADAL" clId="{748B4CEB-10CE-4E22-B450-71BF18496845}" dt="2021-12-16T16:52:06.199" v="1020" actId="20577"/>
          <ac:spMkLst>
            <pc:docMk/>
            <pc:sldMk cId="224389848" sldId="1062"/>
            <ac:spMk id="14" creationId="{0201552D-401C-457B-A089-EDAA2E49A72E}"/>
          </ac:spMkLst>
        </pc:spChg>
        <pc:spChg chg="add del mod">
          <ac:chgData name="Schicchi, Pedro Otavio (BRZ)" userId="b2a61e22-9ccd-4d61-939b-8517ea676453" providerId="ADAL" clId="{748B4CEB-10CE-4E22-B450-71BF18496845}" dt="2021-12-16T14:56:49.448" v="610" actId="478"/>
          <ac:spMkLst>
            <pc:docMk/>
            <pc:sldMk cId="224389848" sldId="1062"/>
            <ac:spMk id="16" creationId="{609FDC0A-45A9-4057-9FBA-81140C4BB0F6}"/>
          </ac:spMkLst>
        </pc:spChg>
        <pc:spChg chg="add mod">
          <ac:chgData name="Schicchi, Pedro Otavio (BRZ)" userId="b2a61e22-9ccd-4d61-939b-8517ea676453" providerId="ADAL" clId="{748B4CEB-10CE-4E22-B450-71BF18496845}" dt="2021-12-16T15:06:49.734" v="960" actId="20577"/>
          <ac:spMkLst>
            <pc:docMk/>
            <pc:sldMk cId="224389848" sldId="1062"/>
            <ac:spMk id="18" creationId="{DFC5B196-E6E3-416F-9E2B-67E41F23EDD7}"/>
          </ac:spMkLst>
        </pc:spChg>
        <pc:graphicFrameChg chg="add mod">
          <ac:chgData name="Schicchi, Pedro Otavio (BRZ)" userId="b2a61e22-9ccd-4d61-939b-8517ea676453" providerId="ADAL" clId="{748B4CEB-10CE-4E22-B450-71BF18496845}" dt="2021-12-16T14:53:49.630" v="447" actId="1037"/>
          <ac:graphicFrameMkLst>
            <pc:docMk/>
            <pc:sldMk cId="224389848" sldId="1062"/>
            <ac:graphicFrameMk id="8" creationId="{F3C3445D-2D83-40AD-9196-EF84CC5AB2BA}"/>
          </ac:graphicFrameMkLst>
        </pc:graphicFrameChg>
        <pc:graphicFrameChg chg="add del mod">
          <ac:chgData name="Schicchi, Pedro Otavio (BRZ)" userId="b2a61e22-9ccd-4d61-939b-8517ea676453" providerId="ADAL" clId="{748B4CEB-10CE-4E22-B450-71BF18496845}" dt="2021-12-16T14:51:45.347" v="327" actId="478"/>
          <ac:graphicFrameMkLst>
            <pc:docMk/>
            <pc:sldMk cId="224389848" sldId="1062"/>
            <ac:graphicFrameMk id="9" creationId="{AE8FACB3-2ED1-43A3-B5D7-247370698F4B}"/>
          </ac:graphicFrameMkLst>
        </pc:graphicFrameChg>
        <pc:graphicFrameChg chg="add del mod">
          <ac:chgData name="Schicchi, Pedro Otavio (BRZ)" userId="b2a61e22-9ccd-4d61-939b-8517ea676453" providerId="ADAL" clId="{748B4CEB-10CE-4E22-B450-71BF18496845}" dt="2021-12-16T14:56:49.448" v="610" actId="478"/>
          <ac:graphicFrameMkLst>
            <pc:docMk/>
            <pc:sldMk cId="224389848" sldId="1062"/>
            <ac:graphicFrameMk id="12" creationId="{AE8FACB3-2ED1-43A3-B5D7-247370698F4B}"/>
          </ac:graphicFrameMkLst>
        </pc:graphicFrameChg>
        <pc:graphicFrameChg chg="add mod">
          <ac:chgData name="Schicchi, Pedro Otavio (BRZ)" userId="b2a61e22-9ccd-4d61-939b-8517ea676453" providerId="ADAL" clId="{748B4CEB-10CE-4E22-B450-71BF18496845}" dt="2021-12-16T14:56:48.907" v="608"/>
          <ac:graphicFrameMkLst>
            <pc:docMk/>
            <pc:sldMk cId="224389848" sldId="1062"/>
            <ac:graphicFrameMk id="17" creationId="{AE8FACB3-2ED1-43A3-B5D7-247370698F4B}"/>
          </ac:graphicFrameMkLst>
        </pc:graphicFrameChg>
      </pc:sldChg>
    </pc:docChg>
  </pc:docChgLst>
  <pc:docChgLst>
    <pc:chgData name="Italiani, Thais (BRZ)" userId="41ecac09-0500-403b-9a43-4e383ed9b876" providerId="ADAL" clId="{982AAB87-82E2-4935-BE8B-DD0EB3669FA4}"/>
    <pc:docChg chg="undo custSel modSld">
      <pc:chgData name="Italiani, Thais (BRZ)" userId="41ecac09-0500-403b-9a43-4e383ed9b876" providerId="ADAL" clId="{982AAB87-82E2-4935-BE8B-DD0EB3669FA4}" dt="2021-12-16T15:07:05.153" v="79" actId="478"/>
      <pc:docMkLst>
        <pc:docMk/>
      </pc:docMkLst>
      <pc:sldChg chg="addSp delSp modSp mod">
        <pc:chgData name="Italiani, Thais (BRZ)" userId="41ecac09-0500-403b-9a43-4e383ed9b876" providerId="ADAL" clId="{982AAB87-82E2-4935-BE8B-DD0EB3669FA4}" dt="2021-12-16T15:07:05.153" v="79" actId="478"/>
        <pc:sldMkLst>
          <pc:docMk/>
          <pc:sldMk cId="1668116079" sldId="1059"/>
        </pc:sldMkLst>
        <pc:spChg chg="del">
          <ac:chgData name="Italiani, Thais (BRZ)" userId="41ecac09-0500-403b-9a43-4e383ed9b876" providerId="ADAL" clId="{982AAB87-82E2-4935-BE8B-DD0EB3669FA4}" dt="2021-12-16T15:07:01.774" v="78" actId="478"/>
          <ac:spMkLst>
            <pc:docMk/>
            <pc:sldMk cId="1668116079" sldId="1059"/>
            <ac:spMk id="3" creationId="{00000000-0000-0000-0000-000000000000}"/>
          </ac:spMkLst>
        </pc:spChg>
        <pc:spChg chg="add mod">
          <ac:chgData name="Italiani, Thais (BRZ)" userId="41ecac09-0500-403b-9a43-4e383ed9b876" providerId="ADAL" clId="{982AAB87-82E2-4935-BE8B-DD0EB3669FA4}" dt="2021-12-16T15:06:58.284" v="77" actId="1076"/>
          <ac:spMkLst>
            <pc:docMk/>
            <pc:sldMk cId="1668116079" sldId="1059"/>
            <ac:spMk id="6" creationId="{24456346-2BE4-4641-B86A-EE85DCDE5E5D}"/>
          </ac:spMkLst>
        </pc:spChg>
        <pc:spChg chg="add del mod">
          <ac:chgData name="Italiani, Thais (BRZ)" userId="41ecac09-0500-403b-9a43-4e383ed9b876" providerId="ADAL" clId="{982AAB87-82E2-4935-BE8B-DD0EB3669FA4}" dt="2021-12-16T15:07:05.153" v="79" actId="478"/>
          <ac:spMkLst>
            <pc:docMk/>
            <pc:sldMk cId="1668116079" sldId="1059"/>
            <ac:spMk id="7" creationId="{E39D0BA0-460C-497D-8FC4-0CE221FA0F55}"/>
          </ac:spMkLst>
        </pc:spChg>
      </pc:sldChg>
      <pc:sldChg chg="addSp modSp mod">
        <pc:chgData name="Italiani, Thais (BRZ)" userId="41ecac09-0500-403b-9a43-4e383ed9b876" providerId="ADAL" clId="{982AAB87-82E2-4935-BE8B-DD0EB3669FA4}" dt="2021-12-16T15:04:25.055" v="11" actId="5793"/>
        <pc:sldMkLst>
          <pc:docMk/>
          <pc:sldMk cId="1161743026" sldId="1060"/>
        </pc:sldMkLst>
        <pc:spChg chg="mod">
          <ac:chgData name="Italiani, Thais (BRZ)" userId="41ecac09-0500-403b-9a43-4e383ed9b876" providerId="ADAL" clId="{982AAB87-82E2-4935-BE8B-DD0EB3669FA4}" dt="2021-12-16T15:04:13.231" v="3" actId="20577"/>
          <ac:spMkLst>
            <pc:docMk/>
            <pc:sldMk cId="1161743026" sldId="1060"/>
            <ac:spMk id="2" creationId="{D3764926-6DA2-4ACB-B163-6F740D156F47}"/>
          </ac:spMkLst>
        </pc:spChg>
        <pc:spChg chg="add mod">
          <ac:chgData name="Italiani, Thais (BRZ)" userId="41ecac09-0500-403b-9a43-4e383ed9b876" providerId="ADAL" clId="{982AAB87-82E2-4935-BE8B-DD0EB3669FA4}" dt="2021-12-16T15:04:25.055" v="11" actId="5793"/>
          <ac:spMkLst>
            <pc:docMk/>
            <pc:sldMk cId="1161743026" sldId="1060"/>
            <ac:spMk id="3" creationId="{C6E12438-5F9A-420C-946D-45F0D4BD949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99F82D-B5FB-4785-B56B-9D3ADDBC72BA}" type="datetimeFigureOut">
              <a:rPr lang="pt-BR" smtClean="0"/>
              <a:t>11/01/2022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1F3DBE-EE99-4DCC-9022-70413A4A00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3689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36B5F77-24E9-48BF-9B07-E39860F4A3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Bebas Neue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B97AA4D4-CA1B-44E5-8136-143DA4A5A6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Abel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3E0A6B5A-A814-4A7D-9F52-17251927D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B02CA-5E16-4890-BDFF-67557D32BBDF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="" xmlns:a16="http://schemas.microsoft.com/office/drawing/2014/main" id="{BC7C22E0-F3D7-45FC-8C2B-C6E43661CE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67" y="315495"/>
            <a:ext cx="2148770" cy="214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814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AC2522B-846B-4B3C-8363-3D9258C92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200">
                <a:latin typeface="Bebas Neue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4FEC519E-4867-44AB-A01E-F66B2F7E4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200">
                <a:latin typeface="Abel"/>
              </a:defRPr>
            </a:lvl1pPr>
            <a:lvl2pPr>
              <a:defRPr sz="2200">
                <a:latin typeface="Abel"/>
              </a:defRPr>
            </a:lvl2pPr>
            <a:lvl3pPr>
              <a:defRPr sz="2200">
                <a:latin typeface="Abel"/>
              </a:defRPr>
            </a:lvl3pPr>
            <a:lvl4pPr>
              <a:defRPr sz="2200">
                <a:latin typeface="Abel"/>
              </a:defRPr>
            </a:lvl4pPr>
            <a:lvl5pPr>
              <a:defRPr sz="2200">
                <a:latin typeface="Abel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9591999D-E1EE-423F-A524-A6B2050F6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B02CA-5E16-4890-BDFF-67557D32BBDF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="" xmlns:a16="http://schemas.microsoft.com/office/drawing/2014/main" id="{D3D2B194-3BFC-415E-AD26-F60F779F54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35" y="178688"/>
            <a:ext cx="1020605" cy="1020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148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483E29F-B514-4152-80B7-4435AECF0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200">
                <a:latin typeface="Bebas Neue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9B12CE94-4D42-456A-B90E-3BD27CB848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>
            <a:lvl1pPr>
              <a:defRPr sz="2200">
                <a:latin typeface="Abel"/>
              </a:defRPr>
            </a:lvl1pPr>
            <a:lvl2pPr>
              <a:defRPr sz="2200">
                <a:latin typeface="Abel"/>
              </a:defRPr>
            </a:lvl2pPr>
            <a:lvl3pPr>
              <a:defRPr sz="2200">
                <a:latin typeface="Abel"/>
              </a:defRPr>
            </a:lvl3pPr>
            <a:lvl4pPr>
              <a:defRPr sz="2200">
                <a:latin typeface="Abel"/>
              </a:defRPr>
            </a:lvl4pPr>
            <a:lvl5pPr>
              <a:defRPr sz="2200">
                <a:latin typeface="Abel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="" xmlns:a16="http://schemas.microsoft.com/office/drawing/2014/main" id="{CF53ECE0-FA5C-42EC-94CA-3A3E3B01BE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>
            <a:lvl1pPr>
              <a:defRPr sz="2200">
                <a:latin typeface="Abel"/>
              </a:defRPr>
            </a:lvl1pPr>
            <a:lvl2pPr>
              <a:defRPr sz="2200">
                <a:latin typeface="Abel"/>
              </a:defRPr>
            </a:lvl2pPr>
            <a:lvl3pPr>
              <a:defRPr sz="2200">
                <a:latin typeface="Abel"/>
              </a:defRPr>
            </a:lvl3pPr>
            <a:lvl4pPr>
              <a:defRPr sz="2200">
                <a:latin typeface="Abel"/>
              </a:defRPr>
            </a:lvl4pPr>
            <a:lvl5pPr>
              <a:defRPr sz="2200">
                <a:latin typeface="Abel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A9C95FAD-555C-43DB-9358-8A783D095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B02CA-5E16-4890-BDFF-67557D32BBDF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="" xmlns:a16="http://schemas.microsoft.com/office/drawing/2014/main" id="{5D6A9C05-7F5F-43F3-966B-3ECC046077C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35" y="178688"/>
            <a:ext cx="1020605" cy="1020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917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AD7E873D-BC80-422F-B3D4-D53E41C15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B02CA-5E16-4890-BDFF-67557D32BBDF}" type="slidenum">
              <a:rPr lang="pt-BR" smtClean="0"/>
              <a:t>‹nº›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="" xmlns:a16="http://schemas.microsoft.com/office/drawing/2014/main" id="{0A248964-A8B4-4CE8-8DF2-A5E5161E2C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35" y="178688"/>
            <a:ext cx="1020605" cy="1020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795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="" xmlns:a16="http://schemas.microsoft.com/office/drawing/2014/main" id="{15777A25-1D48-4ECF-A0C5-887FA693E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58846638-3BFE-4FEF-9546-557A64C4F0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845661A3-F9FA-4BA8-B178-D0630A5B5C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5B02CA-5E16-4890-BDFF-67557D32BB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4882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5" r:id="rId4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Bebas Neue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Abel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Abel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Abel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Abel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Abel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amkeconsultoria.com.br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contato@damkeconsultoria.com.br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="" xmlns:a16="http://schemas.microsoft.com/office/drawing/2014/main" id="{B99C8D48-A1FF-4186-8E7E-E2582706B83B}"/>
              </a:ext>
            </a:extLst>
          </p:cNvPr>
          <p:cNvSpPr/>
          <p:nvPr/>
        </p:nvSpPr>
        <p:spPr>
          <a:xfrm>
            <a:off x="7464612" y="1461987"/>
            <a:ext cx="4422586" cy="22109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800" dirty="0">
                <a:latin typeface="+mj-lt"/>
                <a:ea typeface="+mj-ea"/>
                <a:cs typeface="+mj-cs"/>
              </a:rPr>
              <a:t>Commodities </a:t>
            </a:r>
            <a:r>
              <a:rPr lang="en-US" sz="3800" dirty="0" smtClean="0">
                <a:latin typeface="+mj-lt"/>
                <a:ea typeface="+mj-ea"/>
                <a:cs typeface="+mj-cs"/>
              </a:rPr>
              <a:t>Insights: </a:t>
            </a:r>
            <a:r>
              <a:rPr lang="en-US" sz="3800" dirty="0" err="1" smtClean="0">
                <a:latin typeface="+mj-lt"/>
                <a:ea typeface="+mj-ea"/>
                <a:cs typeface="+mj-cs"/>
              </a:rPr>
              <a:t>Soja</a:t>
            </a:r>
            <a:endParaRPr lang="en-US" sz="3800" dirty="0">
              <a:latin typeface="+mj-lt"/>
              <a:ea typeface="+mj-ea"/>
              <a:cs typeface="+mj-cs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="" xmlns:a16="http://schemas.microsoft.com/office/drawing/2014/main" id="{41275484-B5CF-474C-A6AF-DDB45A5E00A7}"/>
              </a:ext>
            </a:extLst>
          </p:cNvPr>
          <p:cNvSpPr/>
          <p:nvPr/>
        </p:nvSpPr>
        <p:spPr>
          <a:xfrm>
            <a:off x="7464612" y="4321402"/>
            <a:ext cx="4087305" cy="114786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pt-BR" b="1" dirty="0" smtClean="0"/>
              <a:t>Berenice Damke e Pedro Di Carmo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pt-BR" b="1" dirty="0" smtClean="0"/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pt-BR" b="1" dirty="0" smtClean="0">
              <a:effectLst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pt-BR" dirty="0" smtClean="0"/>
              <a:t>Janeiro/2022</a:t>
            </a:r>
            <a:endParaRPr lang="pt-BR" dirty="0">
              <a:effectLst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="" xmlns:a16="http://schemas.microsoft.com/office/drawing/2014/main" id="{E49CC64F-7275-4E33-961B-0C5CDC4398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DC65BA8A-710E-40A3-A44C-57A255A9E96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6" r="2" b="2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01430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B02CA-5E16-4890-BDFF-67557D32BBDF}" type="slidenum">
              <a:rPr lang="pt-BR" smtClean="0"/>
              <a:t>2</a:t>
            </a:fld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/>
          <a:srcRect l="32614" t="34740" r="12500" b="16145"/>
          <a:stretch/>
        </p:blipFill>
        <p:spPr>
          <a:xfrm>
            <a:off x="1247333" y="1149927"/>
            <a:ext cx="10106467" cy="5084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69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0325"/>
            <a:ext cx="10515600" cy="1325563"/>
          </a:xfrm>
        </p:spPr>
        <p:txBody>
          <a:bodyPr/>
          <a:lstStyle/>
          <a:p>
            <a:r>
              <a:rPr lang="pt-BR" dirty="0" smtClean="0"/>
              <a:t>Chuvas na América do Sul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B02CA-5E16-4890-BDFF-67557D32BBDF}" type="slidenum">
              <a:rPr lang="pt-BR" smtClean="0"/>
              <a:t>3</a:t>
            </a:fld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/>
          <a:srcRect l="43295" t="18570" r="28977" b="13113"/>
          <a:stretch/>
        </p:blipFill>
        <p:spPr>
          <a:xfrm>
            <a:off x="1676400" y="1385888"/>
            <a:ext cx="3380509" cy="4682838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1676400" y="6156684"/>
            <a:ext cx="3235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Bolsa de </a:t>
            </a:r>
            <a:r>
              <a:rPr lang="pt-BR" dirty="0" err="1" smtClean="0"/>
              <a:t>Cereales</a:t>
            </a:r>
            <a:r>
              <a:rPr lang="pt-BR" dirty="0" smtClean="0"/>
              <a:t>: Previsão para os próximos 7 dias</a:t>
            </a:r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3"/>
          <a:srcRect l="43523" t="16550" r="28522" b="14730"/>
          <a:stretch/>
        </p:blipFill>
        <p:spPr>
          <a:xfrm>
            <a:off x="6428508" y="1385888"/>
            <a:ext cx="3408219" cy="4710545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6428508" y="6141530"/>
            <a:ext cx="3235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Bolsa de </a:t>
            </a:r>
            <a:r>
              <a:rPr lang="pt-BR" dirty="0" err="1" smtClean="0"/>
              <a:t>Cereales</a:t>
            </a:r>
            <a:r>
              <a:rPr lang="pt-BR" dirty="0" smtClean="0"/>
              <a:t>: Previsão para os próximos 15 dias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12548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B02CA-5E16-4890-BDFF-67557D32BBDF}" type="slidenum">
              <a:rPr lang="pt-BR" smtClean="0"/>
              <a:t>4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/>
          <a:srcRect l="4618" b="9070"/>
          <a:stretch/>
        </p:blipFill>
        <p:spPr>
          <a:xfrm>
            <a:off x="221673" y="108859"/>
            <a:ext cx="5549490" cy="256309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/>
          <a:srcRect l="32501" t="44644" r="20568" b="17965"/>
          <a:stretch/>
        </p:blipFill>
        <p:spPr>
          <a:xfrm>
            <a:off x="5996997" y="108859"/>
            <a:ext cx="5721927" cy="256309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5996997" y="2418033"/>
            <a:ext cx="570114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 err="1"/>
              <a:t>Fonte:https</a:t>
            </a:r>
            <a:r>
              <a:rPr lang="pt-BR" sz="1000" dirty="0"/>
              <a:t>://www.pioneersementes.com.br/blog/46/estimando-a-produtividade-na-cultura-da-soja</a:t>
            </a:r>
          </a:p>
        </p:txBody>
      </p:sp>
      <p:pic>
        <p:nvPicPr>
          <p:cNvPr id="1026" name="Picture 2" descr="https://agriq.com.br/wp-content/uploads/2021/03/2020-01-28-11-55_escala-fenologica-da-soja-01-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873" y="2753179"/>
            <a:ext cx="7982450" cy="3968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2436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5127" y="-35647"/>
            <a:ext cx="10515600" cy="1325563"/>
          </a:xfrm>
        </p:spPr>
        <p:txBody>
          <a:bodyPr/>
          <a:lstStyle/>
          <a:p>
            <a:r>
              <a:rPr lang="pt-BR" dirty="0" smtClean="0"/>
              <a:t>As noticias não são boas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B02CA-5E16-4890-BDFF-67557D32BBDF}" type="slidenum">
              <a:rPr lang="pt-BR" smtClean="0"/>
              <a:t>5</a:t>
            </a:fld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/>
          <a:srcRect l="5568" t="23623" r="34318" b="11698"/>
          <a:stretch/>
        </p:blipFill>
        <p:spPr>
          <a:xfrm>
            <a:off x="277081" y="1146422"/>
            <a:ext cx="6622473" cy="3335567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3"/>
          <a:srcRect l="21477" t="19783" r="42045" b="12305"/>
          <a:stretch/>
        </p:blipFill>
        <p:spPr>
          <a:xfrm>
            <a:off x="6899554" y="1146422"/>
            <a:ext cx="5001491" cy="3335566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4"/>
          <a:srcRect l="7727" t="38378" r="30682" b="26857"/>
          <a:stretch/>
        </p:blipFill>
        <p:spPr>
          <a:xfrm>
            <a:off x="277081" y="4338494"/>
            <a:ext cx="6622473" cy="2382981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5"/>
          <a:srcRect l="8636" t="53133" r="33295" b="21198"/>
          <a:stretch/>
        </p:blipFill>
        <p:spPr>
          <a:xfrm>
            <a:off x="6899554" y="4481987"/>
            <a:ext cx="5001491" cy="2239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89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46192"/>
            <a:ext cx="10515600" cy="1325563"/>
          </a:xfrm>
        </p:spPr>
        <p:txBody>
          <a:bodyPr/>
          <a:lstStyle/>
          <a:p>
            <a:r>
              <a:rPr lang="pt-BR" dirty="0" smtClean="0"/>
              <a:t>Preço da Soja- CBOT US$/bushel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B02CA-5E16-4890-BDFF-67557D32BBDF}" type="slidenum">
              <a:rPr lang="pt-BR" smtClean="0"/>
              <a:t>6</a:t>
            </a:fld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68478"/>
            <a:ext cx="10277475" cy="539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8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B02CA-5E16-4890-BDFF-67557D32BBDF}" type="slidenum">
              <a:rPr lang="pt-BR" smtClean="0"/>
              <a:t>7</a:t>
            </a:fld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/>
          <a:srcRect l="6250" t="42219" r="7387" b="7453"/>
          <a:stretch/>
        </p:blipFill>
        <p:spPr>
          <a:xfrm>
            <a:off x="916179" y="1854619"/>
            <a:ext cx="10437621" cy="4018867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838200" y="4619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Bebas Neue"/>
                <a:ea typeface="+mj-ea"/>
                <a:cs typeface="+mj-cs"/>
              </a:defRPr>
            </a:lvl1pPr>
          </a:lstStyle>
          <a:p>
            <a:r>
              <a:rPr lang="pt-BR" smtClean="0"/>
              <a:t>Preço da Soja- CBOT US$/bushel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6085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85016"/>
            <a:ext cx="10515600" cy="1325563"/>
          </a:xfrm>
        </p:spPr>
        <p:txBody>
          <a:bodyPr/>
          <a:lstStyle/>
          <a:p>
            <a:r>
              <a:rPr lang="pt-BR" dirty="0" smtClean="0"/>
              <a:t>Como controlar esse risco? O que é gestão de risco?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Gestão de Risco Operacional</a:t>
            </a:r>
          </a:p>
          <a:p>
            <a:r>
              <a:rPr lang="pt-BR" dirty="0" smtClean="0"/>
              <a:t>Gestão de Risco Comercial/Financeira</a:t>
            </a:r>
          </a:p>
          <a:p>
            <a:pPr lvl="1"/>
            <a:r>
              <a:rPr lang="pt-BR" dirty="0" smtClean="0"/>
              <a:t>Componentes do risco:</a:t>
            </a:r>
          </a:p>
          <a:p>
            <a:pPr marL="457200" lvl="1" indent="0">
              <a:buNone/>
            </a:pPr>
            <a:r>
              <a:rPr lang="pt-BR" dirty="0"/>
              <a:t>Ex: Imagine que o telhado do depósito de uma fábrica tem um problema e não consegue impedir que entre água da chuva, molhando os produtos</a:t>
            </a:r>
            <a:r>
              <a:rPr lang="pt-BR" dirty="0" smtClean="0"/>
              <a:t>.</a:t>
            </a:r>
            <a:endParaRPr lang="pt-BR" dirty="0"/>
          </a:p>
          <a:p>
            <a:pPr marL="457200" lvl="1" indent="0">
              <a:buNone/>
            </a:pPr>
            <a:r>
              <a:rPr lang="pt-BR" dirty="0"/>
              <a:t>Evento: chuva.</a:t>
            </a:r>
          </a:p>
          <a:p>
            <a:pPr marL="457200" lvl="1" indent="0">
              <a:buNone/>
            </a:pPr>
            <a:r>
              <a:rPr lang="pt-BR" dirty="0"/>
              <a:t>Consequência: perda de produtos do estoque.</a:t>
            </a:r>
          </a:p>
          <a:p>
            <a:pPr marL="457200" lvl="1" indent="0">
              <a:buNone/>
            </a:pPr>
            <a:r>
              <a:rPr lang="pt-BR" dirty="0"/>
              <a:t>Causa: falta de manutenção do telhado</a:t>
            </a:r>
            <a:r>
              <a:rPr lang="pt-BR" dirty="0" smtClean="0"/>
              <a:t>.</a:t>
            </a:r>
          </a:p>
          <a:p>
            <a:pPr marL="457200" lvl="1" indent="0">
              <a:buNone/>
            </a:pPr>
            <a:endParaRPr lang="pt-BR" dirty="0"/>
          </a:p>
          <a:p>
            <a:pPr marL="457200" lvl="1" indent="0">
              <a:buNone/>
            </a:pPr>
            <a:r>
              <a:rPr lang="pt-BR" dirty="0" smtClean="0"/>
              <a:t>Soluções: Organização do Ambiente, Identificação, Mensuração e Respostas aos Riscos.</a:t>
            </a:r>
          </a:p>
          <a:p>
            <a:pPr marL="457200" lvl="1" indent="0">
              <a:buNone/>
            </a:pPr>
            <a:endParaRPr lang="pt-BR" dirty="0"/>
          </a:p>
          <a:p>
            <a:pPr marL="457200" lvl="1" indent="0">
              <a:buNone/>
            </a:pPr>
            <a:r>
              <a:rPr lang="pt-BR" dirty="0" smtClean="0"/>
              <a:t>Por isso a importância </a:t>
            </a:r>
            <a:r>
              <a:rPr lang="pt-BR" dirty="0" smtClean="0"/>
              <a:t>da </a:t>
            </a:r>
            <a:r>
              <a:rPr lang="pt-BR" dirty="0" smtClean="0"/>
              <a:t>politica </a:t>
            </a:r>
            <a:r>
              <a:rPr lang="pt-BR" dirty="0" smtClean="0"/>
              <a:t>e de </a:t>
            </a:r>
            <a:r>
              <a:rPr lang="pt-BR" dirty="0" smtClean="0"/>
              <a:t>gestão de risco.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B02CA-5E16-4890-BDFF-67557D32BBDF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2837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Washout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B02CA-5E16-4890-BDFF-67557D32BBDF}" type="slidenum">
              <a:rPr lang="pt-BR" smtClean="0"/>
              <a:t>9</a:t>
            </a:fld>
            <a:endParaRPr lang="pt-BR"/>
          </a:p>
        </p:txBody>
      </p:sp>
      <p:pic>
        <p:nvPicPr>
          <p:cNvPr id="5" name="Picture 2" descr="Disrupting Coffees Supply Cha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7563" y="1432244"/>
            <a:ext cx="7190509" cy="5182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567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Soluções da Damke Consultoria e Treinamento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B02CA-5E16-4890-BDFF-67557D32BBDF}" type="slidenum">
              <a:rPr lang="pt-BR" smtClean="0"/>
              <a:t>10</a:t>
            </a:fld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/>
          <a:srcRect l="569" t="13517" r="6931" b="27464"/>
          <a:stretch/>
        </p:blipFill>
        <p:spPr>
          <a:xfrm>
            <a:off x="166254" y="1302328"/>
            <a:ext cx="8700655" cy="2590799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3"/>
          <a:srcRect l="2159" t="15135" r="12500" b="28676"/>
          <a:stretch/>
        </p:blipFill>
        <p:spPr>
          <a:xfrm>
            <a:off x="3255817" y="3195078"/>
            <a:ext cx="8728364" cy="3039468"/>
          </a:xfrm>
          <a:prstGeom prst="rect">
            <a:avLst/>
          </a:prstGeom>
        </p:spPr>
      </p:pic>
      <p:sp>
        <p:nvSpPr>
          <p:cNvPr id="7" name="Elipse 6"/>
          <p:cNvSpPr/>
          <p:nvPr/>
        </p:nvSpPr>
        <p:spPr>
          <a:xfrm>
            <a:off x="4073235" y="1357748"/>
            <a:ext cx="1094509" cy="56803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3214255" y="6338857"/>
            <a:ext cx="57634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/>
              <a:t>Acesse: </a:t>
            </a:r>
            <a:r>
              <a:rPr lang="pt-BR" sz="2000" dirty="0" smtClean="0">
                <a:hlinkClick r:id="rId4"/>
              </a:rPr>
              <a:t>https</a:t>
            </a:r>
            <a:r>
              <a:rPr lang="pt-BR" sz="2000" dirty="0">
                <a:hlinkClick r:id="rId4"/>
              </a:rPr>
              <a:t>://damkeconsultoria.com.br/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4083066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="" xmlns:a16="http://schemas.microsoft.com/office/drawing/2014/main" id="{137111BC-64DE-4609-BA53-16EA94145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B02CA-5E16-4890-BDFF-67557D32BBDF}" type="slidenum">
              <a:rPr lang="pt-BR" smtClean="0"/>
              <a:t>11</a:t>
            </a:fld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330876DF-9CBA-4960-826B-00341945937C}"/>
              </a:ext>
            </a:extLst>
          </p:cNvPr>
          <p:cNvSpPr txBox="1"/>
          <p:nvPr/>
        </p:nvSpPr>
        <p:spPr>
          <a:xfrm>
            <a:off x="2744688" y="2133601"/>
            <a:ext cx="7237512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800" b="1" dirty="0" err="1">
                <a:solidFill>
                  <a:schemeClr val="accent2"/>
                </a:solidFill>
                <a:latin typeface="Abel"/>
              </a:rPr>
              <a:t>Obrigado</a:t>
            </a:r>
            <a:r>
              <a:rPr lang="en-US" sz="2800" b="1" dirty="0">
                <a:solidFill>
                  <a:schemeClr val="accent2"/>
                </a:solidFill>
                <a:latin typeface="Abel"/>
              </a:rPr>
              <a:t>!</a:t>
            </a:r>
          </a:p>
          <a:p>
            <a:pPr>
              <a:defRPr/>
            </a:pPr>
            <a:endParaRPr lang="en-US" sz="2800" b="1" dirty="0">
              <a:solidFill>
                <a:schemeClr val="accent2"/>
              </a:solidFill>
              <a:latin typeface="Abel"/>
            </a:endParaRPr>
          </a:p>
          <a:p>
            <a:pPr>
              <a:defRPr/>
            </a:pPr>
            <a:endParaRPr lang="pt-BR" sz="1000" b="1" dirty="0">
              <a:solidFill>
                <a:srgbClr val="CF1433"/>
              </a:solidFill>
              <a:latin typeface="Abel"/>
            </a:endParaRPr>
          </a:p>
          <a:p>
            <a:pPr>
              <a:spcBef>
                <a:spcPts val="600"/>
              </a:spcBef>
              <a:defRPr/>
            </a:pPr>
            <a:r>
              <a:rPr lang="pt-BR" sz="2600" dirty="0">
                <a:solidFill>
                  <a:srgbClr val="0070C0"/>
                </a:solidFill>
                <a:latin typeface="Abel"/>
                <a:hlinkClick r:id="rId2"/>
              </a:rPr>
              <a:t>contato@damkeconsultoria.com.br</a:t>
            </a:r>
            <a:r>
              <a:rPr lang="pt-BR" sz="2600" dirty="0">
                <a:solidFill>
                  <a:srgbClr val="0070C0"/>
                </a:solidFill>
                <a:latin typeface="Abel"/>
              </a:rPr>
              <a:t> </a:t>
            </a:r>
          </a:p>
          <a:p>
            <a:pPr>
              <a:spcBef>
                <a:spcPts val="600"/>
              </a:spcBef>
              <a:defRPr/>
            </a:pPr>
            <a:r>
              <a:rPr lang="pt-BR" sz="2600" dirty="0">
                <a:solidFill>
                  <a:srgbClr val="0070C0"/>
                </a:solidFill>
                <a:latin typeface="Abel"/>
              </a:rPr>
              <a:t>https://damkeconsultoria.com.br/</a:t>
            </a:r>
          </a:p>
          <a:p>
            <a:pPr>
              <a:spcBef>
                <a:spcPts val="600"/>
              </a:spcBef>
              <a:defRPr/>
            </a:pPr>
            <a:r>
              <a:rPr lang="pt-BR" sz="2600" dirty="0">
                <a:solidFill>
                  <a:srgbClr val="0070C0"/>
                </a:solidFill>
                <a:latin typeface="Abel"/>
              </a:rPr>
              <a:t>Celular/WhatsApp: +55 11 9 8187-3781</a:t>
            </a:r>
          </a:p>
          <a:p>
            <a:pPr>
              <a:spcBef>
                <a:spcPts val="600"/>
              </a:spcBef>
              <a:defRPr/>
            </a:pPr>
            <a:endParaRPr lang="pt-BR" sz="2600" dirty="0">
              <a:solidFill>
                <a:srgbClr val="0070C0"/>
              </a:solidFill>
              <a:latin typeface="Abel"/>
            </a:endParaRPr>
          </a:p>
        </p:txBody>
      </p:sp>
    </p:spTree>
    <p:extLst>
      <p:ext uri="{BB962C8B-B14F-4D97-AF65-F5344CB8AC3E}">
        <p14:creationId xmlns:p14="http://schemas.microsoft.com/office/powerpoint/2010/main" val="411827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1EFB4E7EEDD44F879E5556C14848C8" ma:contentTypeVersion="13" ma:contentTypeDescription="Create a new document." ma:contentTypeScope="" ma:versionID="266f3e5852c2453fea1024174326e01b">
  <xsd:schema xmlns:xsd="http://www.w3.org/2001/XMLSchema" xmlns:xs="http://www.w3.org/2001/XMLSchema" xmlns:p="http://schemas.microsoft.com/office/2006/metadata/properties" xmlns:ns2="6747c5eb-5e85-4bf4-8db9-975577225647" xmlns:ns3="bc195dbd-1afa-4858-a9f9-68bc485f407b" targetNamespace="http://schemas.microsoft.com/office/2006/metadata/properties" ma:root="true" ma:fieldsID="af77231f1d686aaf5ee4538883aed836" ns2:_="" ns3:_="">
    <xsd:import namespace="6747c5eb-5e85-4bf4-8db9-975577225647"/>
    <xsd:import namespace="bc195dbd-1afa-4858-a9f9-68bc485f407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47c5eb-5e85-4bf4-8db9-9755772256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195dbd-1afa-4858-a9f9-68bc485f407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286FD82-0CF4-4556-BED8-23498AD57CF0}">
  <ds:schemaRefs>
    <ds:schemaRef ds:uri="http://schemas.microsoft.com/office/2006/documentManagement/types"/>
    <ds:schemaRef ds:uri="http://purl.org/dc/terms/"/>
    <ds:schemaRef ds:uri="http://schemas.microsoft.com/office/2006/metadata/properties"/>
    <ds:schemaRef ds:uri="bc195dbd-1afa-4858-a9f9-68bc485f407b"/>
    <ds:schemaRef ds:uri="6747c5eb-5e85-4bf4-8db9-975577225647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1679F175-5F9D-414F-BDBD-A1AA0AAAE88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B20349A-2EA8-4265-86DE-F8659AE967B7}">
  <ds:schemaRefs>
    <ds:schemaRef ds:uri="6747c5eb-5e85-4bf4-8db9-975577225647"/>
    <ds:schemaRef ds:uri="bc195dbd-1afa-4858-a9f9-68bc485f407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700</TotalTime>
  <Words>193</Words>
  <Application>Microsoft Office PowerPoint</Application>
  <PresentationFormat>Widescreen</PresentationFormat>
  <Paragraphs>43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7" baseType="lpstr">
      <vt:lpstr>Abel</vt:lpstr>
      <vt:lpstr>Arial</vt:lpstr>
      <vt:lpstr>Bebas Neue</vt:lpstr>
      <vt:lpstr>Calibri</vt:lpstr>
      <vt:lpstr>Calibri Light</vt:lpstr>
      <vt:lpstr>Tema do Office</vt:lpstr>
      <vt:lpstr>Apresentação do PowerPoint</vt:lpstr>
      <vt:lpstr>Apresentação do PowerPoint</vt:lpstr>
      <vt:lpstr>Chuvas na América do Sul</vt:lpstr>
      <vt:lpstr>Apresentação do PowerPoint</vt:lpstr>
      <vt:lpstr>As noticias não são boas</vt:lpstr>
      <vt:lpstr>Preço da Soja- CBOT US$/bushel</vt:lpstr>
      <vt:lpstr>Apresentação do PowerPoint</vt:lpstr>
      <vt:lpstr>Como controlar esse risco? O que é gestão de risco?</vt:lpstr>
      <vt:lpstr>Washout</vt:lpstr>
      <vt:lpstr>Soluções da Damke Consultoria e Treinamento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berenicedamke@gmail.com</dc:creator>
  <cp:lastModifiedBy>Conta da Microsoft</cp:lastModifiedBy>
  <cp:revision>22</cp:revision>
  <dcterms:created xsi:type="dcterms:W3CDTF">2020-11-09T21:25:02Z</dcterms:created>
  <dcterms:modified xsi:type="dcterms:W3CDTF">2022-01-11T17:05:25Z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0x0101006F1EFB4E7EEDD44F879E5556C14848C8</vt:lpwstr>
  </property>
</Properties>
</file>